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png" ContentType="image/png"/>
  <Default Extension="gif" ContentType="image/gif"/>
  <Default Extension="wdp" ContentType="image/vnd.ms-photo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media/image1.svg" ContentType="image/svg+xml"/>
  <Override PartName="/ppt/media/image10.svg" ContentType="image/svg+xml"/>
  <Override PartName="/ppt/media/image2.svg" ContentType="image/svg+xml"/>
  <Override PartName="/ppt/media/image3.svg" ContentType="image/svg+xml"/>
  <Override PartName="/ppt/media/image4.svg" ContentType="image/svg+xml"/>
  <Override PartName="/ppt/media/image5.svg" ContentType="image/svg+xml"/>
  <Override PartName="/ppt/media/image6.svg" ContentType="image/svg+xml"/>
  <Override PartName="/ppt/media/image7.svg" ContentType="image/svg+xml"/>
  <Override PartName="/ppt/media/image8.svg" ContentType="image/svg+xml"/>
  <Override PartName="/ppt/media/image9.svg" ContentType="image/svg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0" r:id="rId3"/>
    <p:sldMasterId id="2147483652" r:id="rId4"/>
    <p:sldMasterId id="2147483654" r:id="rId5"/>
    <p:sldMasterId id="2147483656" r:id="rId6"/>
    <p:sldMasterId id="2147483658" r:id="rId7"/>
    <p:sldMasterId id="2147483677" r:id="rId8"/>
  </p:sldMasterIdLst>
  <p:notesMasterIdLst>
    <p:notesMasterId r:id="rId70"/>
  </p:notesMasterIdLst>
  <p:handoutMasterIdLst>
    <p:handoutMasterId r:id="rId71"/>
  </p:handoutMasterIdLst>
  <p:sldIdLst>
    <p:sldId id="540" r:id="rId9"/>
    <p:sldId id="463" r:id="rId10"/>
    <p:sldId id="541" r:id="rId11"/>
    <p:sldId id="546" r:id="rId12"/>
    <p:sldId id="549" r:id="rId13"/>
    <p:sldId id="556" r:id="rId14"/>
    <p:sldId id="551" r:id="rId15"/>
    <p:sldId id="552" r:id="rId16"/>
    <p:sldId id="550" r:id="rId17"/>
    <p:sldId id="557" r:id="rId18"/>
    <p:sldId id="555" r:id="rId19"/>
    <p:sldId id="558" r:id="rId20"/>
    <p:sldId id="554" r:id="rId21"/>
    <p:sldId id="559" r:id="rId22"/>
    <p:sldId id="560" r:id="rId23"/>
    <p:sldId id="561" r:id="rId24"/>
    <p:sldId id="564" r:id="rId25"/>
    <p:sldId id="562" r:id="rId26"/>
    <p:sldId id="565" r:id="rId27"/>
    <p:sldId id="566" r:id="rId28"/>
    <p:sldId id="567" r:id="rId29"/>
    <p:sldId id="568" r:id="rId30"/>
    <p:sldId id="569" r:id="rId31"/>
    <p:sldId id="570" r:id="rId32"/>
    <p:sldId id="571" r:id="rId33"/>
    <p:sldId id="572" r:id="rId34"/>
    <p:sldId id="542" r:id="rId35"/>
    <p:sldId id="577" r:id="rId36"/>
    <p:sldId id="573" r:id="rId37"/>
    <p:sldId id="574" r:id="rId38"/>
    <p:sldId id="578" r:id="rId39"/>
    <p:sldId id="579" r:id="rId40"/>
    <p:sldId id="580" r:id="rId41"/>
    <p:sldId id="543" r:id="rId42"/>
    <p:sldId id="581" r:id="rId43"/>
    <p:sldId id="582" r:id="rId44"/>
    <p:sldId id="583" r:id="rId45"/>
    <p:sldId id="584" r:id="rId46"/>
    <p:sldId id="612" r:id="rId47"/>
    <p:sldId id="585" r:id="rId48"/>
    <p:sldId id="611" r:id="rId49"/>
    <p:sldId id="586" r:id="rId50"/>
    <p:sldId id="544" r:id="rId51"/>
    <p:sldId id="588" r:id="rId52"/>
    <p:sldId id="593" r:id="rId53"/>
    <p:sldId id="594" r:id="rId54"/>
    <p:sldId id="595" r:id="rId55"/>
    <p:sldId id="596" r:id="rId56"/>
    <p:sldId id="597" r:id="rId57"/>
    <p:sldId id="598" r:id="rId58"/>
    <p:sldId id="589" r:id="rId59"/>
    <p:sldId id="545" r:id="rId60"/>
    <p:sldId id="600" r:id="rId61"/>
    <p:sldId id="603" r:id="rId62"/>
    <p:sldId id="604" r:id="rId63"/>
    <p:sldId id="608" r:id="rId64"/>
    <p:sldId id="609" r:id="rId65"/>
    <p:sldId id="605" r:id="rId66"/>
    <p:sldId id="607" r:id="rId67"/>
    <p:sldId id="610" r:id="rId68"/>
    <p:sldId id="264" r:id="rId69"/>
  </p:sldIdLst>
  <p:sldSz cx="12192000" cy="6858000"/>
  <p:notesSz cx="6858000" cy="9144000"/>
  <p:custDataLst>
    <p:tags r:id="rId7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0AED"/>
    <a:srgbClr val="F1F8ED"/>
    <a:srgbClr val="49504F"/>
    <a:srgbClr val="AC302F"/>
    <a:srgbClr val="EFEFEF"/>
    <a:srgbClr val="0451A5"/>
    <a:srgbClr val="5187BC"/>
    <a:srgbClr val="83B9ED"/>
    <a:srgbClr val="F5F7FA"/>
    <a:srgbClr val="AD2B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374" autoAdjust="0"/>
    <p:restoredTop sz="95244" autoAdjust="0"/>
  </p:normalViewPr>
  <p:slideViewPr>
    <p:cSldViewPr snapToGrid="0">
      <p:cViewPr varScale="1">
        <p:scale>
          <a:sx n="86" d="100"/>
          <a:sy n="86" d="100"/>
        </p:scale>
        <p:origin x="773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936"/>
    </p:cViewPr>
  </p:sorterViewPr>
  <p:notesViewPr>
    <p:cSldViewPr snapToGrid="0">
      <p:cViewPr varScale="1">
        <p:scale>
          <a:sx n="97" d="100"/>
          <a:sy n="97" d="100"/>
        </p:scale>
        <p:origin x="3416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1.xml"/><Relationship Id="rId8" Type="http://schemas.openxmlformats.org/officeDocument/2006/relationships/slideMaster" Target="slideMasters/slideMaster7.xml"/><Relationship Id="rId75" Type="http://schemas.openxmlformats.org/officeDocument/2006/relationships/tags" Target="tags/tag2.xml"/><Relationship Id="rId74" Type="http://schemas.openxmlformats.org/officeDocument/2006/relationships/tableStyles" Target="tableStyles.xml"/><Relationship Id="rId73" Type="http://schemas.openxmlformats.org/officeDocument/2006/relationships/viewProps" Target="viewProps.xml"/><Relationship Id="rId72" Type="http://schemas.openxmlformats.org/officeDocument/2006/relationships/presProps" Target="presProps.xml"/><Relationship Id="rId71" Type="http://schemas.openxmlformats.org/officeDocument/2006/relationships/handoutMaster" Target="handoutMasters/handoutMaster1.xml"/><Relationship Id="rId70" Type="http://schemas.openxmlformats.org/officeDocument/2006/relationships/notesMaster" Target="notesMasters/notesMaster1.xml"/><Relationship Id="rId7" Type="http://schemas.openxmlformats.org/officeDocument/2006/relationships/slideMaster" Target="slideMasters/slideMaster6.xml"/><Relationship Id="rId69" Type="http://schemas.openxmlformats.org/officeDocument/2006/relationships/slide" Target="slides/slide61.xml"/><Relationship Id="rId68" Type="http://schemas.openxmlformats.org/officeDocument/2006/relationships/slide" Target="slides/slide60.xml"/><Relationship Id="rId67" Type="http://schemas.openxmlformats.org/officeDocument/2006/relationships/slide" Target="slides/slide59.xml"/><Relationship Id="rId66" Type="http://schemas.openxmlformats.org/officeDocument/2006/relationships/slide" Target="slides/slide58.xml"/><Relationship Id="rId65" Type="http://schemas.openxmlformats.org/officeDocument/2006/relationships/slide" Target="slides/slide57.xml"/><Relationship Id="rId64" Type="http://schemas.openxmlformats.org/officeDocument/2006/relationships/slide" Target="slides/slide56.xml"/><Relationship Id="rId63" Type="http://schemas.openxmlformats.org/officeDocument/2006/relationships/slide" Target="slides/slide55.xml"/><Relationship Id="rId62" Type="http://schemas.openxmlformats.org/officeDocument/2006/relationships/slide" Target="slides/slide54.xml"/><Relationship Id="rId61" Type="http://schemas.openxmlformats.org/officeDocument/2006/relationships/slide" Target="slides/slide53.xml"/><Relationship Id="rId60" Type="http://schemas.openxmlformats.org/officeDocument/2006/relationships/slide" Target="slides/slide52.xml"/><Relationship Id="rId6" Type="http://schemas.openxmlformats.org/officeDocument/2006/relationships/slideMaster" Target="slideMasters/slideMaster5.xml"/><Relationship Id="rId59" Type="http://schemas.openxmlformats.org/officeDocument/2006/relationships/slide" Target="slides/slide51.xml"/><Relationship Id="rId58" Type="http://schemas.openxmlformats.org/officeDocument/2006/relationships/slide" Target="slides/slide50.xml"/><Relationship Id="rId57" Type="http://schemas.openxmlformats.org/officeDocument/2006/relationships/slide" Target="slides/slide49.xml"/><Relationship Id="rId56" Type="http://schemas.openxmlformats.org/officeDocument/2006/relationships/slide" Target="slides/slide48.xml"/><Relationship Id="rId55" Type="http://schemas.openxmlformats.org/officeDocument/2006/relationships/slide" Target="slides/slide47.xml"/><Relationship Id="rId54" Type="http://schemas.openxmlformats.org/officeDocument/2006/relationships/slide" Target="slides/slide46.xml"/><Relationship Id="rId53" Type="http://schemas.openxmlformats.org/officeDocument/2006/relationships/slide" Target="slides/slide45.xml"/><Relationship Id="rId52" Type="http://schemas.openxmlformats.org/officeDocument/2006/relationships/slide" Target="slides/slide44.xml"/><Relationship Id="rId51" Type="http://schemas.openxmlformats.org/officeDocument/2006/relationships/slide" Target="slides/slide43.xml"/><Relationship Id="rId50" Type="http://schemas.openxmlformats.org/officeDocument/2006/relationships/slide" Target="slides/slide42.xml"/><Relationship Id="rId5" Type="http://schemas.openxmlformats.org/officeDocument/2006/relationships/slideMaster" Target="slideMasters/slideMaster4.xml"/><Relationship Id="rId49" Type="http://schemas.openxmlformats.org/officeDocument/2006/relationships/slide" Target="slides/slide41.xml"/><Relationship Id="rId48" Type="http://schemas.openxmlformats.org/officeDocument/2006/relationships/slide" Target="slides/slide40.xml"/><Relationship Id="rId47" Type="http://schemas.openxmlformats.org/officeDocument/2006/relationships/slide" Target="slides/slide39.xml"/><Relationship Id="rId46" Type="http://schemas.openxmlformats.org/officeDocument/2006/relationships/slide" Target="slides/slide38.xml"/><Relationship Id="rId45" Type="http://schemas.openxmlformats.org/officeDocument/2006/relationships/slide" Target="slides/slide37.xml"/><Relationship Id="rId44" Type="http://schemas.openxmlformats.org/officeDocument/2006/relationships/slide" Target="slides/slide36.xml"/><Relationship Id="rId43" Type="http://schemas.openxmlformats.org/officeDocument/2006/relationships/slide" Target="slides/slide35.xml"/><Relationship Id="rId42" Type="http://schemas.openxmlformats.org/officeDocument/2006/relationships/slide" Target="slides/slide34.xml"/><Relationship Id="rId41" Type="http://schemas.openxmlformats.org/officeDocument/2006/relationships/slide" Target="slides/slide33.xml"/><Relationship Id="rId40" Type="http://schemas.openxmlformats.org/officeDocument/2006/relationships/slide" Target="slides/slide32.xml"/><Relationship Id="rId4" Type="http://schemas.openxmlformats.org/officeDocument/2006/relationships/slideMaster" Target="slideMasters/slideMaster3.xml"/><Relationship Id="rId39" Type="http://schemas.openxmlformats.org/officeDocument/2006/relationships/slide" Target="slides/slide31.xml"/><Relationship Id="rId38" Type="http://schemas.openxmlformats.org/officeDocument/2006/relationships/slide" Target="slides/slide30.xml"/><Relationship Id="rId37" Type="http://schemas.openxmlformats.org/officeDocument/2006/relationships/slide" Target="slides/slide29.xml"/><Relationship Id="rId36" Type="http://schemas.openxmlformats.org/officeDocument/2006/relationships/slide" Target="slides/slide28.xml"/><Relationship Id="rId35" Type="http://schemas.openxmlformats.org/officeDocument/2006/relationships/slide" Target="slides/slide27.xml"/><Relationship Id="rId34" Type="http://schemas.openxmlformats.org/officeDocument/2006/relationships/slide" Target="slides/slide26.xml"/><Relationship Id="rId33" Type="http://schemas.openxmlformats.org/officeDocument/2006/relationships/slide" Target="slides/slide25.xml"/><Relationship Id="rId32" Type="http://schemas.openxmlformats.org/officeDocument/2006/relationships/slide" Target="slides/slide24.xml"/><Relationship Id="rId31" Type="http://schemas.openxmlformats.org/officeDocument/2006/relationships/slide" Target="slides/slide23.xml"/><Relationship Id="rId30" Type="http://schemas.openxmlformats.org/officeDocument/2006/relationships/slide" Target="slides/slide22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1.xml"/><Relationship Id="rId28" Type="http://schemas.openxmlformats.org/officeDocument/2006/relationships/slide" Target="slides/slide20.xml"/><Relationship Id="rId27" Type="http://schemas.openxmlformats.org/officeDocument/2006/relationships/slide" Target="slides/slide19.xml"/><Relationship Id="rId26" Type="http://schemas.openxmlformats.org/officeDocument/2006/relationships/slide" Target="slides/slide18.xml"/><Relationship Id="rId25" Type="http://schemas.openxmlformats.org/officeDocument/2006/relationships/slide" Target="slides/slide17.xml"/><Relationship Id="rId24" Type="http://schemas.openxmlformats.org/officeDocument/2006/relationships/slide" Target="slides/slide16.xml"/><Relationship Id="rId23" Type="http://schemas.openxmlformats.org/officeDocument/2006/relationships/slide" Target="slides/slide15.xml"/><Relationship Id="rId22" Type="http://schemas.openxmlformats.org/officeDocument/2006/relationships/slide" Target="slides/slide14.xml"/><Relationship Id="rId21" Type="http://schemas.openxmlformats.org/officeDocument/2006/relationships/slide" Target="slides/slide13.xml"/><Relationship Id="rId20" Type="http://schemas.openxmlformats.org/officeDocument/2006/relationships/slide" Target="slides/slide12.xml"/><Relationship Id="rId2" Type="http://schemas.openxmlformats.org/officeDocument/2006/relationships/theme" Target="theme/theme1.xml"/><Relationship Id="rId19" Type="http://schemas.openxmlformats.org/officeDocument/2006/relationships/slide" Target="slides/slide11.xml"/><Relationship Id="rId18" Type="http://schemas.openxmlformats.org/officeDocument/2006/relationships/slide" Target="slides/slide10.xml"/><Relationship Id="rId17" Type="http://schemas.openxmlformats.org/officeDocument/2006/relationships/slide" Target="slides/slide9.xml"/><Relationship Id="rId16" Type="http://schemas.openxmlformats.org/officeDocument/2006/relationships/slide" Target="slides/slide8.xml"/><Relationship Id="rId15" Type="http://schemas.openxmlformats.org/officeDocument/2006/relationships/slide" Target="slides/slide7.xml"/><Relationship Id="rId14" Type="http://schemas.openxmlformats.org/officeDocument/2006/relationships/slide" Target="slides/slide6.xml"/><Relationship Id="rId13" Type="http://schemas.openxmlformats.org/officeDocument/2006/relationships/slide" Target="slides/slide5.xml"/><Relationship Id="rId12" Type="http://schemas.openxmlformats.org/officeDocument/2006/relationships/slide" Target="slides/slide4.xml"/><Relationship Id="rId11" Type="http://schemas.openxmlformats.org/officeDocument/2006/relationships/slide" Target="slides/slide3.xml"/><Relationship Id="rId10" Type="http://schemas.openxmlformats.org/officeDocument/2006/relationships/slide" Target="slides/slide2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3DFD10-C36A-A44C-AC52-E91D9A58CF7E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F0B397-CD8F-1C4C-97BB-ADF18DDD1C00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E7ACF5-0677-4CC5-89ED-AE83D3F5859D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C63F50-FC71-46DD-9BDC-11F985EF414C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38200" y="2244725"/>
            <a:ext cx="10541000" cy="1158875"/>
          </a:xfrm>
          <a:prstGeom prst="rect">
            <a:avLst/>
          </a:prstGeom>
        </p:spPr>
        <p:txBody>
          <a:bodyPr anchor="ctr"/>
          <a:lstStyle>
            <a:lvl1pPr>
              <a:defRPr sz="7200" b="0" i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kumimoji="1" lang="zh-CN" altLang="en-US" dirty="0"/>
              <a:t>主标题</a:t>
            </a:r>
            <a:endParaRPr kumimoji="1" lang="zh-CN" altLang="en-US" dirty="0"/>
          </a:p>
        </p:txBody>
      </p:sp>
      <p:sp>
        <p:nvSpPr>
          <p:cNvPr id="3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3454401"/>
            <a:ext cx="10540999" cy="630237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2400" b="0" i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</a:lstStyle>
          <a:p>
            <a:pPr lvl="0"/>
            <a:r>
              <a:rPr kumimoji="1" lang="zh-CN" altLang="en-US" dirty="0"/>
              <a:t>副标题内容，如若没有可以删除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项目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1" y="1646133"/>
            <a:ext cx="10749598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en-US" altLang="zh-CN" sz="1600" b="0" i="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>
              <a:lnSpc>
                <a:spcPct val="150000"/>
              </a:lnSpc>
              <a:buFont typeface="Wingdings" panose="05000000000000000000" pitchFamily="2" charset="2"/>
              <a:buChar char="l"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Arial" panose="020B0604020202020204" pitchFamily="34" charset="0"/>
              <a:buChar char="•"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  <a:endParaRPr lang="en-US" altLang="zh-CN" dirty="0"/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  <a:endParaRPr lang="en-US" altLang="zh-CN" dirty="0"/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4418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6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数字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1646133"/>
            <a:ext cx="10719120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def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720090" indent="-360045">
              <a:lnSpc>
                <a:spcPct val="150000"/>
              </a:lnSpc>
              <a:buFont typeface="+mj-lt"/>
              <a:buAutoNum type="arabicPeriod"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+mj-ea"/>
              <a:buAutoNum type="circleNumDbPlain"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  <a:endParaRPr lang="en-US" altLang="zh-CN" dirty="0"/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  <a:endParaRPr lang="en-US" altLang="zh-CN" dirty="0"/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6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1" y="940081"/>
            <a:ext cx="1071912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800" b="1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5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748056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800" b="1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6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46133"/>
            <a:ext cx="10748057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>
              <a:buFont typeface="Wingdings" panose="05000000000000000000" pitchFamily="2" charset="2"/>
              <a:buChar char="l"/>
              <a:defRPr lang="en-US" altLang="zh-CN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buFont typeface="Wingdings" panose="05000000000000000000" pitchFamily="2" charset="2"/>
              <a:buChar char="l"/>
              <a:defRPr lang="zh-CN" altLang="en-US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1</a:t>
            </a:r>
            <a:endParaRPr lang="en-US" altLang="zh-CN" dirty="0"/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2</a:t>
            </a:r>
            <a:endParaRPr lang="en-US" altLang="zh-CN" dirty="0"/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  <a:endParaRPr lang="en-US" altLang="zh-CN" dirty="0"/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940081"/>
            <a:ext cx="9845675" cy="487143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（数字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3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934933"/>
            <a:ext cx="10719120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def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720090" indent="-360045">
              <a:lnSpc>
                <a:spcPct val="150000"/>
              </a:lnSpc>
              <a:buFont typeface="+mj-lt"/>
              <a:buAutoNum type="arabicPeriod"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+mj-ea"/>
              <a:buAutoNum type="circleNumDbPlain"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  <a:endParaRPr lang="en-US" altLang="zh-CN" dirty="0"/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  <a:endParaRPr lang="en-US" altLang="zh-CN" dirty="0"/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+项目编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3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945093"/>
            <a:ext cx="10748057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>
              <a:buFont typeface="Wingdings" panose="05000000000000000000" pitchFamily="2" charset="2"/>
              <a:buChar char="l"/>
              <a:defRPr lang="en-US" altLang="zh-CN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buFont typeface="Wingdings" panose="05000000000000000000" pitchFamily="2" charset="2"/>
              <a:buChar char="l"/>
              <a:defRPr lang="zh-CN" altLang="en-US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1</a:t>
            </a:r>
            <a:endParaRPr lang="en-US" altLang="zh-CN" dirty="0"/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2</a:t>
            </a:r>
            <a:endParaRPr lang="en-US" altLang="zh-CN" dirty="0"/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  <a:endParaRPr lang="en-US" altLang="zh-CN" dirty="0"/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由发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案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案例</a:t>
              </a:r>
              <a:endParaRPr lang="zh-CN" altLang="en-US">
                <a:solidFill>
                  <a:srgbClr val="AD2B26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endParaRP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案例标题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步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步骤</a:t>
              </a:r>
              <a:endParaRPr lang="zh-CN" altLang="en-US">
                <a:solidFill>
                  <a:srgbClr val="AD2B26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endParaRP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步骤标题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练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练习</a:t>
              </a:r>
              <a:endParaRPr lang="zh-CN" altLang="en-US">
                <a:solidFill>
                  <a:srgbClr val="AD2B26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endParaRP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练习标题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此为练习内容，字体不可改，阿里巴巴普惠体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5019358" y="1006475"/>
            <a:ext cx="5973761" cy="4256405"/>
          </a:xfrm>
          <a:prstGeom prst="rect">
            <a:avLst/>
          </a:prstGeom>
        </p:spPr>
        <p:txBody>
          <a:bodyPr anchor="ctr"/>
          <a:lstStyle>
            <a:lvl1pPr marL="457200" marR="0" indent="-4572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marL="457200" marR="0" lvl="0" indent="-4572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defRPr/>
            </a:pPr>
            <a:r>
              <a:rPr kumimoji="1" lang="zh-CN" altLang="en-US" dirty="0"/>
              <a:t>此内容上下居中对齐，可根据实际情况微调位置和字体大小</a:t>
            </a:r>
            <a:endParaRPr kumimoji="1" lang="zh-CN" altLang="en-US" dirty="0"/>
          </a:p>
          <a:p>
            <a:pPr lvl="0"/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思考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六边形 27"/>
          <p:cNvSpPr/>
          <p:nvPr userDrawn="1"/>
        </p:nvSpPr>
        <p:spPr>
          <a:xfrm rot="5400000">
            <a:off x="941355" y="3612018"/>
            <a:ext cx="1225219" cy="1056223"/>
          </a:xfrm>
          <a:prstGeom prst="hexagon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3" name="六边形 22"/>
          <p:cNvSpPr/>
          <p:nvPr userDrawn="1"/>
        </p:nvSpPr>
        <p:spPr>
          <a:xfrm rot="5400000">
            <a:off x="1484022" y="2632538"/>
            <a:ext cx="1944550" cy="1676336"/>
          </a:xfrm>
          <a:prstGeom prst="hexagon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36556"/>
            <a:ext cx="5760538" cy="4710244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7" name="标题占位符 1"/>
          <p:cNvSpPr txBox="1">
            <a:spLocks noChangeArrowheads="1"/>
          </p:cNvSpPr>
          <p:nvPr userDrawn="1"/>
        </p:nvSpPr>
        <p:spPr bwMode="auto">
          <a:xfrm>
            <a:off x="1695420" y="2987770"/>
            <a:ext cx="1567542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/>
            <a:r>
              <a:rPr lang="zh-CN" altLang="en-US" sz="40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思考</a:t>
            </a:r>
            <a:endParaRPr lang="zh-CN" altLang="en-US" sz="400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0" name="标题 1"/>
          <p:cNvSpPr>
            <a:spLocks noGrp="1"/>
          </p:cNvSpPr>
          <p:nvPr userDrawn="1"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24" name="六边形 23"/>
          <p:cNvSpPr/>
          <p:nvPr userDrawn="1"/>
        </p:nvSpPr>
        <p:spPr>
          <a:xfrm rot="5400000">
            <a:off x="3294074" y="2254203"/>
            <a:ext cx="566610" cy="488457"/>
          </a:xfrm>
          <a:prstGeom prst="hexagon">
            <a:avLst/>
          </a:prstGeom>
          <a:solidFill>
            <a:srgbClr val="AD2B26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六边形 24"/>
          <p:cNvSpPr/>
          <p:nvPr userDrawn="1"/>
        </p:nvSpPr>
        <p:spPr>
          <a:xfrm rot="5400000">
            <a:off x="1198356" y="4231536"/>
            <a:ext cx="298934" cy="257702"/>
          </a:xfrm>
          <a:prstGeom prst="hexagon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6" name="六边形 25"/>
          <p:cNvSpPr/>
          <p:nvPr userDrawn="1"/>
        </p:nvSpPr>
        <p:spPr>
          <a:xfrm rot="5400000">
            <a:off x="3642476" y="4490365"/>
            <a:ext cx="566612" cy="488459"/>
          </a:xfrm>
          <a:prstGeom prst="hexagon">
            <a:avLst/>
          </a:prstGeom>
          <a:noFill/>
          <a:ln w="1905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六边形 29"/>
          <p:cNvSpPr/>
          <p:nvPr userDrawn="1"/>
        </p:nvSpPr>
        <p:spPr>
          <a:xfrm rot="5400000">
            <a:off x="1190641" y="1820150"/>
            <a:ext cx="854974" cy="737047"/>
          </a:xfrm>
          <a:prstGeom prst="hexagon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总结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/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总结</a:t>
            </a:r>
            <a:endParaRPr lang="zh-TW" altLang="zh-CN" sz="4800" kern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710880" y="1928702"/>
            <a:ext cx="3587349" cy="3036721"/>
            <a:chOff x="864135" y="2246295"/>
            <a:chExt cx="3587349" cy="3036721"/>
          </a:xfrm>
        </p:grpSpPr>
        <p:sp>
          <p:nvSpPr>
            <p:cNvPr id="12" name="椭圆 11"/>
            <p:cNvSpPr/>
            <p:nvPr userDrawn="1"/>
          </p:nvSpPr>
          <p:spPr>
            <a:xfrm>
              <a:off x="1348310" y="4694927"/>
              <a:ext cx="588089" cy="588089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 userDrawn="1"/>
          </p:nvSpPr>
          <p:spPr>
            <a:xfrm>
              <a:off x="2962055" y="4101828"/>
              <a:ext cx="926888" cy="926888"/>
            </a:xfrm>
            <a:prstGeom prst="ellipse">
              <a:avLst/>
            </a:prstGeom>
            <a:solidFill>
              <a:srgbClr val="515151">
                <a:alpha val="6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 userDrawn="1"/>
          </p:nvSpPr>
          <p:spPr>
            <a:xfrm>
              <a:off x="2860808" y="2695667"/>
              <a:ext cx="1590676" cy="1590676"/>
            </a:xfrm>
            <a:prstGeom prst="ellipse">
              <a:avLst/>
            </a:prstGeom>
            <a:noFill/>
            <a:ln w="12700">
              <a:solidFill>
                <a:srgbClr val="51515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 userDrawn="1"/>
          </p:nvSpPr>
          <p:spPr>
            <a:xfrm>
              <a:off x="1642355" y="2871191"/>
              <a:ext cx="1924945" cy="1895739"/>
            </a:xfrm>
            <a:prstGeom prst="ellipse">
              <a:avLst/>
            </a:prstGeom>
            <a:solidFill>
              <a:schemeClr val="bg1"/>
            </a:solidFill>
            <a:ln w="1143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5"/>
            <p:cNvSpPr/>
            <p:nvPr userDrawn="1"/>
          </p:nvSpPr>
          <p:spPr>
            <a:xfrm>
              <a:off x="864135" y="2246295"/>
              <a:ext cx="804338" cy="804338"/>
            </a:xfrm>
            <a:prstGeom prst="ellipse">
              <a:avLst/>
            </a:prstGeom>
            <a:solidFill>
              <a:schemeClr val="bg1">
                <a:lumMod val="9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 userDrawn="1"/>
          </p:nvSpPr>
          <p:spPr>
            <a:xfrm>
              <a:off x="3257550" y="2352674"/>
              <a:ext cx="314325" cy="314325"/>
            </a:xfrm>
            <a:prstGeom prst="ellipse">
              <a:avLst/>
            </a:prstGeom>
            <a:solidFill>
              <a:srgbClr val="49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标题占位符 1"/>
            <p:cNvSpPr txBox="1">
              <a:spLocks noChangeArrowheads="1"/>
            </p:cNvSpPr>
            <p:nvPr userDrawn="1"/>
          </p:nvSpPr>
          <p:spPr bwMode="auto">
            <a:xfrm>
              <a:off x="1822066" y="3328761"/>
              <a:ext cx="1567542" cy="1079500"/>
            </a:xfrm>
            <a:prstGeom prst="rect">
              <a:avLst/>
            </a:prstGeom>
            <a:noFill/>
            <a:ln>
              <a:noFill/>
            </a:ln>
          </p:spPr>
          <p:txBody>
            <a:bodyPr lIns="91440" tIns="45720" rIns="91440" bIns="45720" anchor="ctr"/>
            <a:lstStyle>
              <a:lvl1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2pPr>
              <a:lvl3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3pPr>
              <a:lvl4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4pPr>
              <a:lvl5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5pPr>
              <a:lvl6pPr marL="3429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6pPr>
              <a:lvl7pPr marL="6858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7pPr>
              <a:lvl8pPr marL="10287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8pPr>
              <a:lvl9pPr marL="13716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9pPr>
            </a:lstStyle>
            <a:p>
              <a:pPr algn="ctr"/>
              <a:r>
                <a:rPr lang="zh-CN" altLang="en-US" sz="400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总结</a:t>
              </a:r>
              <a:endParaRPr lang="zh-CN" altLang="en-US" sz="40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sp>
        <p:nvSpPr>
          <p:cNvPr id="21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思路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/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总结</a:t>
            </a:r>
            <a:endParaRPr lang="zh-TW" altLang="zh-CN" sz="4800" kern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1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15" name="泪珠形 14"/>
          <p:cNvSpPr/>
          <p:nvPr userDrawn="1"/>
        </p:nvSpPr>
        <p:spPr>
          <a:xfrm>
            <a:off x="1013943" y="3264492"/>
            <a:ext cx="1399001" cy="1399001"/>
          </a:xfrm>
          <a:prstGeom prst="teardrop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0" name="泪珠形 19"/>
          <p:cNvSpPr/>
          <p:nvPr userDrawn="1"/>
        </p:nvSpPr>
        <p:spPr>
          <a:xfrm>
            <a:off x="1645363" y="2434299"/>
            <a:ext cx="2017950" cy="2017950"/>
          </a:xfrm>
          <a:prstGeom prst="teardrop">
            <a:avLst/>
          </a:prstGeom>
          <a:solidFill>
            <a:schemeClr val="bg1"/>
          </a:solidFill>
          <a:ln w="114300">
            <a:solidFill>
              <a:srgbClr val="B602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2" name="标题占位符 1"/>
          <p:cNvSpPr txBox="1">
            <a:spLocks noChangeArrowheads="1"/>
          </p:cNvSpPr>
          <p:nvPr userDrawn="1"/>
        </p:nvSpPr>
        <p:spPr bwMode="auto">
          <a:xfrm>
            <a:off x="1938193" y="2679748"/>
            <a:ext cx="1567542" cy="154657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/>
            <a:r>
              <a:rPr lang="zh-CN" altLang="en-US" sz="36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思路</a:t>
            </a:r>
            <a:endParaRPr lang="en-US" altLang="zh-CN" sz="360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3" name="泪珠形 22"/>
          <p:cNvSpPr/>
          <p:nvPr userDrawn="1"/>
        </p:nvSpPr>
        <p:spPr>
          <a:xfrm>
            <a:off x="3663313" y="4089233"/>
            <a:ext cx="439924" cy="439924"/>
          </a:xfrm>
          <a:prstGeom prst="teardrop">
            <a:avLst/>
          </a:prstGeom>
          <a:solidFill>
            <a:srgbClr val="515151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4" name="泪珠形 23"/>
          <p:cNvSpPr/>
          <p:nvPr userDrawn="1"/>
        </p:nvSpPr>
        <p:spPr>
          <a:xfrm>
            <a:off x="2152487" y="2051117"/>
            <a:ext cx="260457" cy="260457"/>
          </a:xfrm>
          <a:prstGeom prst="teardrop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5" name="泪珠形 24"/>
          <p:cNvSpPr/>
          <p:nvPr userDrawn="1"/>
        </p:nvSpPr>
        <p:spPr>
          <a:xfrm>
            <a:off x="844996" y="3381144"/>
            <a:ext cx="562210" cy="562210"/>
          </a:xfrm>
          <a:prstGeom prst="teardrop">
            <a:avLst/>
          </a:prstGeom>
          <a:noFill/>
          <a:ln w="12700">
            <a:solidFill>
              <a:srgbClr val="DE0014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今日作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矩形 42"/>
          <p:cNvSpPr/>
          <p:nvPr userDrawn="1"/>
        </p:nvSpPr>
        <p:spPr>
          <a:xfrm rot="2700000">
            <a:off x="3564412" y="3089727"/>
            <a:ext cx="936368" cy="936368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39" name="矩形 38"/>
          <p:cNvSpPr/>
          <p:nvPr userDrawn="1"/>
        </p:nvSpPr>
        <p:spPr>
          <a:xfrm rot="2700000">
            <a:off x="3711024" y="4032814"/>
            <a:ext cx="643144" cy="643144"/>
          </a:xfrm>
          <a:prstGeom prst="rect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1" name="矩形 40"/>
          <p:cNvSpPr/>
          <p:nvPr userDrawn="1"/>
        </p:nvSpPr>
        <p:spPr>
          <a:xfrm rot="2700000">
            <a:off x="1595908" y="2140629"/>
            <a:ext cx="219635" cy="219635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2" name="矩形 41"/>
          <p:cNvSpPr/>
          <p:nvPr userDrawn="1"/>
        </p:nvSpPr>
        <p:spPr>
          <a:xfrm rot="2700000">
            <a:off x="1559312" y="4247863"/>
            <a:ext cx="494750" cy="494750"/>
          </a:xfrm>
          <a:prstGeom prst="rect">
            <a:avLst/>
          </a:prstGeom>
          <a:solidFill>
            <a:srgbClr val="515151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4" name="矩形 43"/>
          <p:cNvSpPr/>
          <p:nvPr userDrawn="1"/>
        </p:nvSpPr>
        <p:spPr>
          <a:xfrm rot="2700000">
            <a:off x="986540" y="2161712"/>
            <a:ext cx="361655" cy="361655"/>
          </a:xfrm>
          <a:prstGeom prst="rect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0" name="矩形 39"/>
          <p:cNvSpPr/>
          <p:nvPr userDrawn="1"/>
        </p:nvSpPr>
        <p:spPr>
          <a:xfrm rot="2700000">
            <a:off x="1815645" y="2537749"/>
            <a:ext cx="1828800" cy="1828800"/>
          </a:xfrm>
          <a:prstGeom prst="rect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371600"/>
            <a:ext cx="5760538" cy="467360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21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33" name="标题占位符 1"/>
          <p:cNvSpPr txBox="1">
            <a:spLocks noChangeArrowheads="1"/>
          </p:cNvSpPr>
          <p:nvPr userDrawn="1"/>
        </p:nvSpPr>
        <p:spPr bwMode="auto">
          <a:xfrm>
            <a:off x="1938193" y="2679748"/>
            <a:ext cx="1567542" cy="154657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/>
            <a:r>
              <a:rPr lang="zh-CN" altLang="en-US" sz="36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今日</a:t>
            </a:r>
            <a:endParaRPr lang="en-US" altLang="zh-CN" sz="360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algn="ctr"/>
            <a:r>
              <a:rPr lang="zh-CN" altLang="en-US" sz="36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作业</a:t>
            </a:r>
            <a:endParaRPr lang="zh-CN" altLang="en-US" sz="360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45" name="矩形 44"/>
          <p:cNvSpPr/>
          <p:nvPr userDrawn="1"/>
        </p:nvSpPr>
        <p:spPr>
          <a:xfrm rot="2700000">
            <a:off x="4273426" y="2466440"/>
            <a:ext cx="263657" cy="263657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页版式（一级+二级标题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5273040" y="2398078"/>
            <a:ext cx="6725920" cy="548322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3600" b="0" i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kumimoji="1" lang="zh-CN" altLang="en-US" dirty="0"/>
              <a:t>标题，右侧章节自行设置，如</a:t>
            </a:r>
            <a:r>
              <a:rPr kumimoji="1" lang="en-US" altLang="zh-CN" dirty="0"/>
              <a:t>01</a:t>
            </a:r>
            <a:endParaRPr kumimoji="1"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idx="10" hasCustomPrompt="1"/>
          </p:nvPr>
        </p:nvSpPr>
        <p:spPr>
          <a:xfrm>
            <a:off x="5273040" y="3069272"/>
            <a:ext cx="5466080" cy="2031047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 sz="1600" b="0" i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>
              <a:buNone/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  <a:lvl4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4pPr>
            <a:lvl5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5pPr>
          </a:lstStyle>
          <a:p>
            <a:pPr lvl="0"/>
            <a:r>
              <a:rPr kumimoji="1" lang="zh-CN" altLang="en-US" dirty="0"/>
              <a:t>输入具体主讲内容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可根据标题数量调整字体大小</a:t>
            </a:r>
            <a:endParaRPr kumimoji="1" lang="zh-CN" altLang="en-US" dirty="0"/>
          </a:p>
        </p:txBody>
      </p:sp>
      <p:sp>
        <p:nvSpPr>
          <p:cNvPr id="17" name="文本占位符 13"/>
          <p:cNvSpPr>
            <a:spLocks noGrp="1"/>
          </p:cNvSpPr>
          <p:nvPr>
            <p:ph type="body" sz="quarter" idx="11" hasCustomPrompt="1"/>
          </p:nvPr>
        </p:nvSpPr>
        <p:spPr>
          <a:xfrm>
            <a:off x="3881755" y="2468880"/>
            <a:ext cx="1127125" cy="1148080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4000" b="1" i="0">
                <a:solidFill>
                  <a:srgbClr val="FFFFFF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kumimoji="1" lang="zh-CN" altLang="en-US" dirty="0"/>
              <a:t>章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页版式（一级标题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 hasCustomPrompt="1"/>
          </p:nvPr>
        </p:nvSpPr>
        <p:spPr>
          <a:xfrm>
            <a:off x="5232400" y="2766218"/>
            <a:ext cx="6654800" cy="1325563"/>
          </a:xfrm>
          <a:prstGeom prst="rect">
            <a:avLst/>
          </a:prstGeom>
        </p:spPr>
        <p:txBody>
          <a:bodyPr/>
          <a:lstStyle>
            <a:lvl1pPr>
              <a:defRPr sz="3200" b="0" i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kumimoji="1" lang="zh-CN" altLang="en-US" dirty="0"/>
              <a:t>章节标题，右侧章节数字需自行设置</a:t>
            </a:r>
            <a:endParaRPr kumimoji="1" lang="zh-CN" altLang="en-US" dirty="0"/>
          </a:p>
        </p:txBody>
      </p:sp>
      <p:sp>
        <p:nvSpPr>
          <p:cNvPr id="14" name="文本占位符 13"/>
          <p:cNvSpPr>
            <a:spLocks noGrp="1"/>
          </p:cNvSpPr>
          <p:nvPr>
            <p:ph type="body" sz="quarter" idx="10" hasCustomPrompt="1"/>
          </p:nvPr>
        </p:nvSpPr>
        <p:spPr>
          <a:xfrm>
            <a:off x="3881755" y="2468880"/>
            <a:ext cx="1127125" cy="1148080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4000" b="1" i="0">
                <a:solidFill>
                  <a:srgbClr val="FFFFFF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kumimoji="1" lang="zh-CN" altLang="en-US" dirty="0"/>
              <a:t>章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气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1257542" y="1875357"/>
            <a:ext cx="9418061" cy="4266922"/>
            <a:chOff x="824838" y="1091932"/>
            <a:chExt cx="11095918" cy="5034582"/>
          </a:xfrm>
        </p:grpSpPr>
        <p:cxnSp>
          <p:nvCxnSpPr>
            <p:cNvPr id="4" name="直接连接符 3"/>
            <p:cNvCxnSpPr/>
            <p:nvPr/>
          </p:nvCxnSpPr>
          <p:spPr>
            <a:xfrm>
              <a:off x="824838" y="6014906"/>
              <a:ext cx="11095918" cy="0"/>
            </a:xfrm>
            <a:prstGeom prst="line">
              <a:avLst/>
            </a:prstGeom>
            <a:ln w="57150">
              <a:solidFill>
                <a:schemeClr val="bg2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椭圆 4"/>
            <p:cNvSpPr/>
            <p:nvPr/>
          </p:nvSpPr>
          <p:spPr>
            <a:xfrm>
              <a:off x="2158068" y="5937762"/>
              <a:ext cx="188752" cy="188752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椭圆 5"/>
            <p:cNvSpPr/>
            <p:nvPr/>
          </p:nvSpPr>
          <p:spPr>
            <a:xfrm>
              <a:off x="3942278" y="5920451"/>
              <a:ext cx="188752" cy="188752"/>
            </a:xfrm>
            <a:prstGeom prst="ellipse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椭圆 6"/>
            <p:cNvSpPr/>
            <p:nvPr/>
          </p:nvSpPr>
          <p:spPr>
            <a:xfrm>
              <a:off x="6011764" y="5909517"/>
              <a:ext cx="188752" cy="188752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8324697" y="5920451"/>
              <a:ext cx="188752" cy="188752"/>
            </a:xfrm>
            <a:prstGeom prst="ellipse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10325930" y="5909213"/>
              <a:ext cx="188752" cy="188752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等腰三角形 9"/>
            <p:cNvSpPr/>
            <p:nvPr/>
          </p:nvSpPr>
          <p:spPr>
            <a:xfrm rot="10800000">
              <a:off x="2206153" y="4323999"/>
              <a:ext cx="109757" cy="1565794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/>
            <p:cNvSpPr/>
            <p:nvPr/>
          </p:nvSpPr>
          <p:spPr>
            <a:xfrm>
              <a:off x="1209415" y="2435742"/>
              <a:ext cx="2086059" cy="2086059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椭圆 11"/>
            <p:cNvSpPr/>
            <p:nvPr/>
          </p:nvSpPr>
          <p:spPr>
            <a:xfrm>
              <a:off x="1806678" y="4084037"/>
              <a:ext cx="875395" cy="875395"/>
            </a:xfrm>
            <a:prstGeom prst="ellipse">
              <a:avLst/>
            </a:prstGeom>
            <a:solidFill>
              <a:srgbClr val="C00000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等腰三角形 12"/>
            <p:cNvSpPr/>
            <p:nvPr/>
          </p:nvSpPr>
          <p:spPr>
            <a:xfrm rot="10800000">
              <a:off x="3981777" y="3543267"/>
              <a:ext cx="109756" cy="2424411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/>
          </p:nvSpPr>
          <p:spPr>
            <a:xfrm>
              <a:off x="3056896" y="1091932"/>
              <a:ext cx="2086059" cy="2086059"/>
            </a:xfrm>
            <a:prstGeom prst="ellipse">
              <a:avLst/>
            </a:prstGeom>
            <a:noFill/>
            <a:ln w="28575">
              <a:solidFill>
                <a:srgbClr val="4040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椭圆 14"/>
            <p:cNvSpPr/>
            <p:nvPr/>
          </p:nvSpPr>
          <p:spPr>
            <a:xfrm>
              <a:off x="3594010" y="2874083"/>
              <a:ext cx="875395" cy="875395"/>
            </a:xfrm>
            <a:prstGeom prst="ellipse">
              <a:avLst/>
            </a:prstGeom>
            <a:solidFill>
              <a:srgbClr val="404040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等腰三角形 15"/>
            <p:cNvSpPr/>
            <p:nvPr/>
          </p:nvSpPr>
          <p:spPr>
            <a:xfrm rot="10800000">
              <a:off x="6051049" y="3888447"/>
              <a:ext cx="109756" cy="1986395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/>
          </p:nvSpPr>
          <p:spPr>
            <a:xfrm>
              <a:off x="5028874" y="1938585"/>
              <a:ext cx="2086059" cy="2086059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17"/>
            <p:cNvSpPr/>
            <p:nvPr/>
          </p:nvSpPr>
          <p:spPr>
            <a:xfrm>
              <a:off x="5622309" y="3741169"/>
              <a:ext cx="875395" cy="875395"/>
            </a:xfrm>
            <a:prstGeom prst="ellipse">
              <a:avLst/>
            </a:prstGeom>
            <a:solidFill>
              <a:srgbClr val="C00000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等腰三角形 18"/>
            <p:cNvSpPr/>
            <p:nvPr/>
          </p:nvSpPr>
          <p:spPr>
            <a:xfrm rot="10800000">
              <a:off x="8353328" y="3458623"/>
              <a:ext cx="109756" cy="2413231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椭圆 19"/>
            <p:cNvSpPr/>
            <p:nvPr/>
          </p:nvSpPr>
          <p:spPr>
            <a:xfrm>
              <a:off x="7342433" y="1213162"/>
              <a:ext cx="2086059" cy="2086059"/>
            </a:xfrm>
            <a:prstGeom prst="ellipse">
              <a:avLst/>
            </a:prstGeom>
            <a:noFill/>
            <a:ln w="28575">
              <a:solidFill>
                <a:srgbClr val="4040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椭圆 20"/>
            <p:cNvSpPr/>
            <p:nvPr/>
          </p:nvSpPr>
          <p:spPr>
            <a:xfrm>
              <a:off x="7982095" y="2975682"/>
              <a:ext cx="875395" cy="875395"/>
            </a:xfrm>
            <a:prstGeom prst="ellipse">
              <a:avLst/>
            </a:prstGeom>
            <a:solidFill>
              <a:srgbClr val="404040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等腰三角形 21"/>
            <p:cNvSpPr/>
            <p:nvPr/>
          </p:nvSpPr>
          <p:spPr>
            <a:xfrm rot="10800000">
              <a:off x="10364794" y="4521733"/>
              <a:ext cx="109756" cy="1385066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9359059" y="2465121"/>
              <a:ext cx="2086059" cy="2086059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9964392" y="4323831"/>
              <a:ext cx="875395" cy="875395"/>
            </a:xfrm>
            <a:prstGeom prst="ellipse">
              <a:avLst/>
            </a:prstGeom>
            <a:solidFill>
              <a:srgbClr val="C00000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1874592" y="4300458"/>
              <a:ext cx="755701" cy="492120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>
              <a:defPPr>
                <a:defRPr lang="zh-CN"/>
              </a:defPPr>
              <a:lvl1pPr algn="just">
                <a:defRPr sz="2000">
                  <a:solidFill>
                    <a:schemeClr val="accent1"/>
                  </a:solidFill>
                  <a:latin typeface="+mj-ea"/>
                  <a:ea typeface="+mj-ea"/>
                </a:defRPr>
              </a:lvl1pPr>
              <a:lvl2pPr marL="742950" indent="-285750" eaLnBrk="1" hangingPunct="1">
                <a:spcBef>
                  <a:spcPct val="20000"/>
                </a:spcBef>
                <a:buChar char="–"/>
                <a:defRPr sz="2000">
                  <a:solidFill>
                    <a:schemeClr val="accent1"/>
                  </a:solidFill>
                  <a:latin typeface="+mn-lt"/>
                  <a:ea typeface="仿宋_GB2312" pitchFamily="49" charset="-122"/>
                </a:defRPr>
              </a:lvl2pPr>
              <a:lvl3pPr marL="1143000" indent="-228600" eaLnBrk="1" hangingPunct="1">
                <a:spcBef>
                  <a:spcPct val="20000"/>
                </a:spcBef>
                <a:buChar char="•"/>
                <a:defRPr sz="2400">
                  <a:latin typeface="+mn-lt"/>
                </a:defRPr>
              </a:lvl3pPr>
              <a:lvl4pPr marL="1600200" indent="-228600" eaLnBrk="1" hangingPunct="1">
                <a:spcBef>
                  <a:spcPct val="20000"/>
                </a:spcBef>
                <a:buChar char="–"/>
                <a:defRPr sz="2000">
                  <a:latin typeface="+mn-lt"/>
                </a:defRPr>
              </a:lvl4pPr>
              <a:lvl5pPr marL="2057400" indent="-228600" eaLnBrk="1" hangingPunct="1">
                <a:spcBef>
                  <a:spcPct val="20000"/>
                </a:spcBef>
                <a:buChar char="»"/>
                <a:defRPr sz="2000">
                  <a:latin typeface="+mn-lt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9pPr>
            </a:lstStyle>
            <a:p>
              <a:pPr algn="ctr"/>
              <a:r>
                <a:rPr lang="en-US" altLang="zh-CN" sz="2400" b="1" noProof="1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01</a:t>
              </a:r>
              <a:endParaRPr lang="zh-CN" altLang="en-US" sz="2400" b="1" noProof="1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3653856" y="3109196"/>
              <a:ext cx="755702" cy="492120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>
              <a:defPPr>
                <a:defRPr lang="zh-CN"/>
              </a:defPPr>
              <a:lvl1pPr algn="just">
                <a:defRPr sz="2000">
                  <a:solidFill>
                    <a:schemeClr val="accent1"/>
                  </a:solidFill>
                  <a:latin typeface="+mj-ea"/>
                  <a:ea typeface="+mj-ea"/>
                </a:defRPr>
              </a:lvl1pPr>
              <a:lvl2pPr marL="742950" indent="-285750" eaLnBrk="1" hangingPunct="1">
                <a:spcBef>
                  <a:spcPct val="20000"/>
                </a:spcBef>
                <a:buChar char="–"/>
                <a:defRPr sz="2000">
                  <a:solidFill>
                    <a:schemeClr val="accent1"/>
                  </a:solidFill>
                  <a:latin typeface="+mn-lt"/>
                  <a:ea typeface="仿宋_GB2312" pitchFamily="49" charset="-122"/>
                </a:defRPr>
              </a:lvl2pPr>
              <a:lvl3pPr marL="1143000" indent="-228600" eaLnBrk="1" hangingPunct="1">
                <a:spcBef>
                  <a:spcPct val="20000"/>
                </a:spcBef>
                <a:buChar char="•"/>
                <a:defRPr sz="2400">
                  <a:latin typeface="+mn-lt"/>
                </a:defRPr>
              </a:lvl3pPr>
              <a:lvl4pPr marL="1600200" indent="-228600" eaLnBrk="1" hangingPunct="1">
                <a:spcBef>
                  <a:spcPct val="20000"/>
                </a:spcBef>
                <a:buChar char="–"/>
                <a:defRPr sz="2000">
                  <a:latin typeface="+mn-lt"/>
                </a:defRPr>
              </a:lvl4pPr>
              <a:lvl5pPr marL="2057400" indent="-228600" eaLnBrk="1" hangingPunct="1">
                <a:spcBef>
                  <a:spcPct val="20000"/>
                </a:spcBef>
                <a:buChar char="»"/>
                <a:defRPr sz="2000">
                  <a:latin typeface="+mn-lt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9pPr>
            </a:lstStyle>
            <a:p>
              <a:pPr algn="ctr"/>
              <a:r>
                <a:rPr lang="en-US" altLang="zh-CN" sz="2400" b="1" noProof="1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02</a:t>
              </a:r>
              <a:endParaRPr lang="zh-CN" altLang="en-US" sz="2800" b="1" noProof="1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5682155" y="3934498"/>
              <a:ext cx="755701" cy="492120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>
              <a:defPPr>
                <a:defRPr lang="zh-CN"/>
              </a:defPPr>
              <a:lvl1pPr algn="just">
                <a:defRPr sz="2000">
                  <a:solidFill>
                    <a:schemeClr val="accent1"/>
                  </a:solidFill>
                  <a:latin typeface="+mj-ea"/>
                  <a:ea typeface="+mj-ea"/>
                </a:defRPr>
              </a:lvl1pPr>
              <a:lvl2pPr marL="742950" indent="-285750" eaLnBrk="1" hangingPunct="1">
                <a:spcBef>
                  <a:spcPct val="20000"/>
                </a:spcBef>
                <a:buChar char="–"/>
                <a:defRPr sz="2000">
                  <a:solidFill>
                    <a:schemeClr val="accent1"/>
                  </a:solidFill>
                  <a:latin typeface="+mn-lt"/>
                  <a:ea typeface="仿宋_GB2312" pitchFamily="49" charset="-122"/>
                </a:defRPr>
              </a:lvl2pPr>
              <a:lvl3pPr marL="1143000" indent="-228600" eaLnBrk="1" hangingPunct="1">
                <a:spcBef>
                  <a:spcPct val="20000"/>
                </a:spcBef>
                <a:buChar char="•"/>
                <a:defRPr sz="2400">
                  <a:latin typeface="+mn-lt"/>
                </a:defRPr>
              </a:lvl3pPr>
              <a:lvl4pPr marL="1600200" indent="-228600" eaLnBrk="1" hangingPunct="1">
                <a:spcBef>
                  <a:spcPct val="20000"/>
                </a:spcBef>
                <a:buChar char="–"/>
                <a:defRPr sz="2000">
                  <a:latin typeface="+mn-lt"/>
                </a:defRPr>
              </a:lvl4pPr>
              <a:lvl5pPr marL="2057400" indent="-228600" eaLnBrk="1" hangingPunct="1">
                <a:spcBef>
                  <a:spcPct val="20000"/>
                </a:spcBef>
                <a:buChar char="»"/>
                <a:defRPr sz="2000">
                  <a:latin typeface="+mn-lt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9pPr>
            </a:lstStyle>
            <a:p>
              <a:pPr algn="ctr"/>
              <a:r>
                <a:rPr lang="en-US" altLang="zh-CN" sz="2400" b="1" noProof="1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03</a:t>
              </a:r>
              <a:endParaRPr lang="zh-CN" altLang="en-US" sz="2400" b="1" noProof="1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8041222" y="3188264"/>
              <a:ext cx="755701" cy="492120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>
              <a:defPPr>
                <a:defRPr lang="zh-CN"/>
              </a:defPPr>
              <a:lvl1pPr algn="just">
                <a:defRPr sz="2000">
                  <a:solidFill>
                    <a:schemeClr val="accent1"/>
                  </a:solidFill>
                  <a:latin typeface="+mj-ea"/>
                  <a:ea typeface="+mj-ea"/>
                </a:defRPr>
              </a:lvl1pPr>
              <a:lvl2pPr marL="742950" indent="-285750" eaLnBrk="1" hangingPunct="1">
                <a:spcBef>
                  <a:spcPct val="20000"/>
                </a:spcBef>
                <a:buChar char="–"/>
                <a:defRPr sz="2000">
                  <a:solidFill>
                    <a:schemeClr val="accent1"/>
                  </a:solidFill>
                  <a:latin typeface="+mn-lt"/>
                  <a:ea typeface="仿宋_GB2312" pitchFamily="49" charset="-122"/>
                </a:defRPr>
              </a:lvl2pPr>
              <a:lvl3pPr marL="1143000" indent="-228600" eaLnBrk="1" hangingPunct="1">
                <a:spcBef>
                  <a:spcPct val="20000"/>
                </a:spcBef>
                <a:buChar char="•"/>
                <a:defRPr sz="2400">
                  <a:latin typeface="+mn-lt"/>
                </a:defRPr>
              </a:lvl3pPr>
              <a:lvl4pPr marL="1600200" indent="-228600" eaLnBrk="1" hangingPunct="1">
                <a:spcBef>
                  <a:spcPct val="20000"/>
                </a:spcBef>
                <a:buChar char="–"/>
                <a:defRPr sz="2000">
                  <a:latin typeface="+mn-lt"/>
                </a:defRPr>
              </a:lvl4pPr>
              <a:lvl5pPr marL="2057400" indent="-228600" eaLnBrk="1" hangingPunct="1">
                <a:spcBef>
                  <a:spcPct val="20000"/>
                </a:spcBef>
                <a:buChar char="»"/>
                <a:defRPr sz="2000">
                  <a:latin typeface="+mn-lt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9pPr>
            </a:lstStyle>
            <a:p>
              <a:pPr algn="ctr"/>
              <a:r>
                <a:rPr lang="en-US" altLang="zh-CN" sz="2400" b="1" noProof="1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04</a:t>
              </a:r>
              <a:endParaRPr lang="zh-CN" altLang="en-US" sz="2400" b="1" noProof="1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10024237" y="4527655"/>
              <a:ext cx="755701" cy="492120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>
              <a:defPPr>
                <a:defRPr lang="zh-CN"/>
              </a:defPPr>
              <a:lvl1pPr algn="just">
                <a:defRPr sz="2000">
                  <a:solidFill>
                    <a:schemeClr val="accent1"/>
                  </a:solidFill>
                  <a:latin typeface="+mj-ea"/>
                  <a:ea typeface="+mj-ea"/>
                </a:defRPr>
              </a:lvl1pPr>
              <a:lvl2pPr marL="742950" indent="-285750" eaLnBrk="1" hangingPunct="1">
                <a:spcBef>
                  <a:spcPct val="20000"/>
                </a:spcBef>
                <a:buChar char="–"/>
                <a:defRPr sz="2000">
                  <a:solidFill>
                    <a:schemeClr val="accent1"/>
                  </a:solidFill>
                  <a:latin typeface="+mn-lt"/>
                  <a:ea typeface="仿宋_GB2312" pitchFamily="49" charset="-122"/>
                </a:defRPr>
              </a:lvl2pPr>
              <a:lvl3pPr marL="1143000" indent="-228600" eaLnBrk="1" hangingPunct="1">
                <a:spcBef>
                  <a:spcPct val="20000"/>
                </a:spcBef>
                <a:buChar char="•"/>
                <a:defRPr sz="2400">
                  <a:latin typeface="+mn-lt"/>
                </a:defRPr>
              </a:lvl3pPr>
              <a:lvl4pPr marL="1600200" indent="-228600" eaLnBrk="1" hangingPunct="1">
                <a:spcBef>
                  <a:spcPct val="20000"/>
                </a:spcBef>
                <a:buChar char="–"/>
                <a:defRPr sz="2000">
                  <a:latin typeface="+mn-lt"/>
                </a:defRPr>
              </a:lvl4pPr>
              <a:lvl5pPr marL="2057400" indent="-228600" eaLnBrk="1" hangingPunct="1">
                <a:spcBef>
                  <a:spcPct val="20000"/>
                </a:spcBef>
                <a:buChar char="»"/>
                <a:defRPr sz="2000">
                  <a:latin typeface="+mn-lt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9pPr>
            </a:lstStyle>
            <a:p>
              <a:pPr algn="ctr"/>
              <a:r>
                <a:rPr lang="en-US" altLang="zh-CN" sz="2400" b="1" noProof="1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05</a:t>
              </a:r>
              <a:endParaRPr lang="zh-CN" altLang="en-US" sz="2800" b="1" noProof="1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sp>
        <p:nvSpPr>
          <p:cNvPr id="30" name="文本占位符 9"/>
          <p:cNvSpPr txBox="1"/>
          <p:nvPr userDrawn="1"/>
        </p:nvSpPr>
        <p:spPr>
          <a:xfrm>
            <a:off x="1724472" y="3423971"/>
            <a:ext cx="1463267" cy="789399"/>
          </a:xfrm>
          <a:prstGeom prst="rect">
            <a:avLst/>
          </a:prstGeom>
        </p:spPr>
        <p:txBody>
          <a:bodyPr anchor="ctr" anchorCtr="0"/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400" b="0" kern="120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请输入文字，请输入文字，请输入文字</a:t>
            </a:r>
            <a:endParaRPr lang="zh-CN" altLang="en-US" dirty="0"/>
          </a:p>
        </p:txBody>
      </p:sp>
      <p:sp>
        <p:nvSpPr>
          <p:cNvPr id="31" name="文本占位符 9"/>
          <p:cNvSpPr txBox="1"/>
          <p:nvPr userDrawn="1"/>
        </p:nvSpPr>
        <p:spPr>
          <a:xfrm>
            <a:off x="3310178" y="2348366"/>
            <a:ext cx="1463267" cy="789399"/>
          </a:xfrm>
          <a:prstGeom prst="rect">
            <a:avLst/>
          </a:prstGeom>
        </p:spPr>
        <p:txBody>
          <a:bodyPr anchor="ctr" anchorCtr="0"/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400" b="0" kern="120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请输入文字，请输入文字，请输入文字</a:t>
            </a:r>
            <a:endParaRPr lang="zh-CN" altLang="en-US" dirty="0"/>
          </a:p>
        </p:txBody>
      </p:sp>
      <p:sp>
        <p:nvSpPr>
          <p:cNvPr id="32" name="文本占位符 9"/>
          <p:cNvSpPr txBox="1"/>
          <p:nvPr userDrawn="1"/>
        </p:nvSpPr>
        <p:spPr>
          <a:xfrm>
            <a:off x="4979544" y="3080384"/>
            <a:ext cx="1463267" cy="789399"/>
          </a:xfrm>
          <a:prstGeom prst="rect">
            <a:avLst/>
          </a:prstGeom>
        </p:spPr>
        <p:txBody>
          <a:bodyPr anchor="ctr" anchorCtr="0"/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400" b="0" kern="120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请输入文字，请输入文字，请输入文字</a:t>
            </a:r>
            <a:endParaRPr lang="zh-CN" altLang="en-US" dirty="0"/>
          </a:p>
        </p:txBody>
      </p:sp>
      <p:sp>
        <p:nvSpPr>
          <p:cNvPr id="33" name="文本占位符 9"/>
          <p:cNvSpPr txBox="1"/>
          <p:nvPr userDrawn="1"/>
        </p:nvSpPr>
        <p:spPr>
          <a:xfrm>
            <a:off x="6937616" y="2422064"/>
            <a:ext cx="1463267" cy="789399"/>
          </a:xfrm>
          <a:prstGeom prst="rect">
            <a:avLst/>
          </a:prstGeom>
        </p:spPr>
        <p:txBody>
          <a:bodyPr anchor="ctr" anchorCtr="0"/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400" b="0" kern="120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请输入文字，请输入文字，请输入文字</a:t>
            </a:r>
            <a:endParaRPr lang="zh-CN" altLang="en-US" dirty="0"/>
          </a:p>
        </p:txBody>
      </p:sp>
      <p:sp>
        <p:nvSpPr>
          <p:cNvPr id="34" name="文本占位符 9"/>
          <p:cNvSpPr txBox="1"/>
          <p:nvPr userDrawn="1"/>
        </p:nvSpPr>
        <p:spPr>
          <a:xfrm>
            <a:off x="8671964" y="3503557"/>
            <a:ext cx="1463267" cy="789399"/>
          </a:xfrm>
          <a:prstGeom prst="rect">
            <a:avLst/>
          </a:prstGeom>
        </p:spPr>
        <p:txBody>
          <a:bodyPr anchor="ctr" anchorCtr="0"/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400" b="0" kern="120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请输入文字，请输入文字，请输入文字</a:t>
            </a:r>
            <a:endParaRPr lang="zh-CN" altLang="en-US" dirty="0"/>
          </a:p>
        </p:txBody>
      </p:sp>
      <p:sp>
        <p:nvSpPr>
          <p:cNvPr id="35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4418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36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sz="2400" b="1" i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56000"/>
            <a:ext cx="1069880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，4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839644" y="2420300"/>
            <a:ext cx="2623274" cy="2624725"/>
            <a:chOff x="5790691" y="1195100"/>
            <a:chExt cx="2623274" cy="2624725"/>
          </a:xfrm>
        </p:grpSpPr>
        <p:cxnSp>
          <p:nvCxnSpPr>
            <p:cNvPr id="4" name="直接连接符 26"/>
            <p:cNvCxnSpPr/>
            <p:nvPr/>
          </p:nvCxnSpPr>
          <p:spPr>
            <a:xfrm flipV="1">
              <a:off x="7602913" y="2511925"/>
              <a:ext cx="163730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28"/>
            <p:cNvCxnSpPr/>
            <p:nvPr/>
          </p:nvCxnSpPr>
          <p:spPr>
            <a:xfrm flipH="1" flipV="1">
              <a:off x="6424444" y="2511925"/>
              <a:ext cx="189955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" name="组合 5"/>
            <p:cNvGrpSpPr/>
            <p:nvPr/>
          </p:nvGrpSpPr>
          <p:grpSpPr>
            <a:xfrm>
              <a:off x="5790691" y="1195100"/>
              <a:ext cx="2623274" cy="2624725"/>
              <a:chOff x="5790691" y="1195100"/>
              <a:chExt cx="2623274" cy="2624725"/>
            </a:xfrm>
          </p:grpSpPr>
          <p:grpSp>
            <p:nvGrpSpPr>
              <p:cNvPr id="7" name="组合 6"/>
              <p:cNvGrpSpPr/>
              <p:nvPr/>
            </p:nvGrpSpPr>
            <p:grpSpPr>
              <a:xfrm>
                <a:off x="5790691" y="1195100"/>
                <a:ext cx="2623274" cy="2624725"/>
                <a:chOff x="4784363" y="2555512"/>
                <a:chExt cx="2623274" cy="2624725"/>
              </a:xfrm>
            </p:grpSpPr>
            <p:grpSp>
              <p:nvGrpSpPr>
                <p:cNvPr id="10" name="组合 9"/>
                <p:cNvGrpSpPr/>
                <p:nvPr/>
              </p:nvGrpSpPr>
              <p:grpSpPr>
                <a:xfrm>
                  <a:off x="4784363" y="2555512"/>
                  <a:ext cx="2623274" cy="2624725"/>
                  <a:chOff x="4784363" y="2555512"/>
                  <a:chExt cx="2623274" cy="2624725"/>
                </a:xfrm>
              </p:grpSpPr>
              <p:sp>
                <p:nvSpPr>
                  <p:cNvPr id="15" name="îSḻïḍê"/>
                  <p:cNvSpPr/>
                  <p:nvPr/>
                </p:nvSpPr>
                <p:spPr>
                  <a:xfrm>
                    <a:off x="5589511" y="3359935"/>
                    <a:ext cx="1018789" cy="1018789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  <a:effectLst>
                    <a:outerShdw blurRad="101600" dist="76200" dir="2700000" algn="tl" rotWithShape="0">
                      <a:prstClr val="black">
                        <a:alpha val="3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lIns="91440" tIns="45720" rIns="91440" bIns="45720" rtlCol="0" anchor="ctr">
                    <a:normAutofit/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9pPr>
                  </a:lstStyle>
                  <a:p>
                    <a:pPr algn="ctr"/>
                    <a:endParaRPr lang="en-US">
                      <a:latin typeface="阿里巴巴普惠体" panose="00020600040101010101" pitchFamily="18" charset="-122"/>
                      <a:ea typeface="阿里巴巴普惠体" panose="00020600040101010101" pitchFamily="18" charset="-122"/>
                      <a:cs typeface="阿里巴巴普惠体" panose="00020600040101010101" pitchFamily="18" charset="-122"/>
                    </a:endParaRPr>
                  </a:p>
                </p:txBody>
              </p:sp>
              <p:sp>
                <p:nvSpPr>
                  <p:cNvPr id="16" name="iSľiḑé"/>
                  <p:cNvSpPr/>
                  <p:nvPr/>
                </p:nvSpPr>
                <p:spPr>
                  <a:xfrm>
                    <a:off x="5831252" y="3591444"/>
                    <a:ext cx="535308" cy="555772"/>
                  </a:xfrm>
                  <a:custGeom>
                    <a:avLst/>
                    <a:gdLst>
                      <a:gd name="connsiteX0" fmla="*/ 332623 w 583294"/>
                      <a:gd name="connsiteY0" fmla="*/ 296967 h 605593"/>
                      <a:gd name="connsiteX1" fmla="*/ 316983 w 583294"/>
                      <a:gd name="connsiteY1" fmla="*/ 302537 h 605593"/>
                      <a:gd name="connsiteX2" fmla="*/ 311624 w 583294"/>
                      <a:gd name="connsiteY2" fmla="*/ 308872 h 605593"/>
                      <a:gd name="connsiteX3" fmla="*/ 311624 w 583294"/>
                      <a:gd name="connsiteY3" fmla="*/ 325036 h 605593"/>
                      <a:gd name="connsiteX4" fmla="*/ 309108 w 583294"/>
                      <a:gd name="connsiteY4" fmla="*/ 326784 h 605593"/>
                      <a:gd name="connsiteX5" fmla="*/ 307467 w 583294"/>
                      <a:gd name="connsiteY5" fmla="*/ 331698 h 605593"/>
                      <a:gd name="connsiteX6" fmla="*/ 311077 w 583294"/>
                      <a:gd name="connsiteY6" fmla="*/ 366102 h 605593"/>
                      <a:gd name="connsiteX7" fmla="*/ 315780 w 583294"/>
                      <a:gd name="connsiteY7" fmla="*/ 371673 h 605593"/>
                      <a:gd name="connsiteX8" fmla="*/ 317530 w 583294"/>
                      <a:gd name="connsiteY8" fmla="*/ 371891 h 605593"/>
                      <a:gd name="connsiteX9" fmla="*/ 322670 w 583294"/>
                      <a:gd name="connsiteY9" fmla="*/ 369379 h 605593"/>
                      <a:gd name="connsiteX10" fmla="*/ 340826 w 583294"/>
                      <a:gd name="connsiteY10" fmla="*/ 345242 h 605593"/>
                      <a:gd name="connsiteX11" fmla="*/ 342139 w 583294"/>
                      <a:gd name="connsiteY11" fmla="*/ 341310 h 605593"/>
                      <a:gd name="connsiteX12" fmla="*/ 342139 w 583294"/>
                      <a:gd name="connsiteY12" fmla="*/ 302646 h 605593"/>
                      <a:gd name="connsiteX13" fmla="*/ 339076 w 583294"/>
                      <a:gd name="connsiteY13" fmla="*/ 297076 h 605593"/>
                      <a:gd name="connsiteX14" fmla="*/ 332623 w 583294"/>
                      <a:gd name="connsiteY14" fmla="*/ 296967 h 605593"/>
                      <a:gd name="connsiteX15" fmla="*/ 250702 w 583294"/>
                      <a:gd name="connsiteY15" fmla="*/ 296967 h 605593"/>
                      <a:gd name="connsiteX16" fmla="*/ 244249 w 583294"/>
                      <a:gd name="connsiteY16" fmla="*/ 297076 h 605593"/>
                      <a:gd name="connsiteX17" fmla="*/ 241187 w 583294"/>
                      <a:gd name="connsiteY17" fmla="*/ 302646 h 605593"/>
                      <a:gd name="connsiteX18" fmla="*/ 241077 w 583294"/>
                      <a:gd name="connsiteY18" fmla="*/ 341310 h 605593"/>
                      <a:gd name="connsiteX19" fmla="*/ 242390 w 583294"/>
                      <a:gd name="connsiteY19" fmla="*/ 345242 h 605593"/>
                      <a:gd name="connsiteX20" fmla="*/ 260655 w 583294"/>
                      <a:gd name="connsiteY20" fmla="*/ 369379 h 605593"/>
                      <a:gd name="connsiteX21" fmla="*/ 265796 w 583294"/>
                      <a:gd name="connsiteY21" fmla="*/ 371891 h 605593"/>
                      <a:gd name="connsiteX22" fmla="*/ 267546 w 583294"/>
                      <a:gd name="connsiteY22" fmla="*/ 371673 h 605593"/>
                      <a:gd name="connsiteX23" fmla="*/ 272249 w 583294"/>
                      <a:gd name="connsiteY23" fmla="*/ 366102 h 605593"/>
                      <a:gd name="connsiteX24" fmla="*/ 275858 w 583294"/>
                      <a:gd name="connsiteY24" fmla="*/ 331698 h 605593"/>
                      <a:gd name="connsiteX25" fmla="*/ 274218 w 583294"/>
                      <a:gd name="connsiteY25" fmla="*/ 326674 h 605593"/>
                      <a:gd name="connsiteX26" fmla="*/ 271702 w 583294"/>
                      <a:gd name="connsiteY26" fmla="*/ 325036 h 605593"/>
                      <a:gd name="connsiteX27" fmla="*/ 271702 w 583294"/>
                      <a:gd name="connsiteY27" fmla="*/ 308872 h 605593"/>
                      <a:gd name="connsiteX28" fmla="*/ 266343 w 583294"/>
                      <a:gd name="connsiteY28" fmla="*/ 302537 h 605593"/>
                      <a:gd name="connsiteX29" fmla="*/ 250702 w 583294"/>
                      <a:gd name="connsiteY29" fmla="*/ 296967 h 605593"/>
                      <a:gd name="connsiteX30" fmla="*/ 30625 w 583294"/>
                      <a:gd name="connsiteY30" fmla="*/ 270619 h 605593"/>
                      <a:gd name="connsiteX31" fmla="*/ 94718 w 583294"/>
                      <a:gd name="connsiteY31" fmla="*/ 270619 h 605593"/>
                      <a:gd name="connsiteX32" fmla="*/ 125343 w 583294"/>
                      <a:gd name="connsiteY32" fmla="*/ 301200 h 605593"/>
                      <a:gd name="connsiteX33" fmla="*/ 293999 w 583294"/>
                      <a:gd name="connsiteY33" fmla="*/ 469616 h 605593"/>
                      <a:gd name="connsiteX34" fmla="*/ 462654 w 583294"/>
                      <a:gd name="connsiteY34" fmla="*/ 301200 h 605593"/>
                      <a:gd name="connsiteX35" fmla="*/ 493279 w 583294"/>
                      <a:gd name="connsiteY35" fmla="*/ 270619 h 605593"/>
                      <a:gd name="connsiteX36" fmla="*/ 552669 w 583294"/>
                      <a:gd name="connsiteY36" fmla="*/ 270619 h 605593"/>
                      <a:gd name="connsiteX37" fmla="*/ 583294 w 583294"/>
                      <a:gd name="connsiteY37" fmla="*/ 301200 h 605593"/>
                      <a:gd name="connsiteX38" fmla="*/ 552669 w 583294"/>
                      <a:gd name="connsiteY38" fmla="*/ 331782 h 605593"/>
                      <a:gd name="connsiteX39" fmla="*/ 521935 w 583294"/>
                      <a:gd name="connsiteY39" fmla="*/ 331782 h 605593"/>
                      <a:gd name="connsiteX40" fmla="*/ 478513 w 583294"/>
                      <a:gd name="connsiteY40" fmla="*/ 438052 h 605593"/>
                      <a:gd name="connsiteX41" fmla="*/ 504982 w 583294"/>
                      <a:gd name="connsiteY41" fmla="*/ 464592 h 605593"/>
                      <a:gd name="connsiteX42" fmla="*/ 504982 w 583294"/>
                      <a:gd name="connsiteY42" fmla="*/ 507842 h 605593"/>
                      <a:gd name="connsiteX43" fmla="*/ 483326 w 583294"/>
                      <a:gd name="connsiteY43" fmla="*/ 516798 h 605593"/>
                      <a:gd name="connsiteX44" fmla="*/ 461670 w 583294"/>
                      <a:gd name="connsiteY44" fmla="*/ 507842 h 605593"/>
                      <a:gd name="connsiteX45" fmla="*/ 435638 w 583294"/>
                      <a:gd name="connsiteY45" fmla="*/ 481957 h 605593"/>
                      <a:gd name="connsiteX46" fmla="*/ 322327 w 583294"/>
                      <a:gd name="connsiteY46" fmla="*/ 529140 h 605593"/>
                      <a:gd name="connsiteX47" fmla="*/ 322327 w 583294"/>
                      <a:gd name="connsiteY47" fmla="*/ 575012 h 605593"/>
                      <a:gd name="connsiteX48" fmla="*/ 291592 w 583294"/>
                      <a:gd name="connsiteY48" fmla="*/ 605593 h 605593"/>
                      <a:gd name="connsiteX49" fmla="*/ 260967 w 583294"/>
                      <a:gd name="connsiteY49" fmla="*/ 575012 h 605593"/>
                      <a:gd name="connsiteX50" fmla="*/ 260967 w 583294"/>
                      <a:gd name="connsiteY50" fmla="*/ 528485 h 605593"/>
                      <a:gd name="connsiteX51" fmla="*/ 149624 w 583294"/>
                      <a:gd name="connsiteY51" fmla="*/ 479882 h 605593"/>
                      <a:gd name="connsiteX52" fmla="*/ 121624 w 583294"/>
                      <a:gd name="connsiteY52" fmla="*/ 507842 h 605593"/>
                      <a:gd name="connsiteX53" fmla="*/ 99968 w 583294"/>
                      <a:gd name="connsiteY53" fmla="*/ 516798 h 605593"/>
                      <a:gd name="connsiteX54" fmla="*/ 78312 w 583294"/>
                      <a:gd name="connsiteY54" fmla="*/ 507842 h 605593"/>
                      <a:gd name="connsiteX55" fmla="*/ 78312 w 583294"/>
                      <a:gd name="connsiteY55" fmla="*/ 464592 h 605593"/>
                      <a:gd name="connsiteX56" fmla="*/ 107515 w 583294"/>
                      <a:gd name="connsiteY56" fmla="*/ 435430 h 605593"/>
                      <a:gd name="connsiteX57" fmla="*/ 66062 w 583294"/>
                      <a:gd name="connsiteY57" fmla="*/ 331782 h 605593"/>
                      <a:gd name="connsiteX58" fmla="*/ 30625 w 583294"/>
                      <a:gd name="connsiteY58" fmla="*/ 331782 h 605593"/>
                      <a:gd name="connsiteX59" fmla="*/ 0 w 583294"/>
                      <a:gd name="connsiteY59" fmla="*/ 301200 h 605593"/>
                      <a:gd name="connsiteX60" fmla="*/ 30625 w 583294"/>
                      <a:gd name="connsiteY60" fmla="*/ 270619 h 605593"/>
                      <a:gd name="connsiteX61" fmla="*/ 260655 w 583294"/>
                      <a:gd name="connsiteY61" fmla="*/ 122871 h 605593"/>
                      <a:gd name="connsiteX62" fmla="*/ 215703 w 583294"/>
                      <a:gd name="connsiteY62" fmla="*/ 134776 h 605593"/>
                      <a:gd name="connsiteX63" fmla="*/ 212093 w 583294"/>
                      <a:gd name="connsiteY63" fmla="*/ 140565 h 605593"/>
                      <a:gd name="connsiteX64" fmla="*/ 212093 w 583294"/>
                      <a:gd name="connsiteY64" fmla="*/ 152142 h 605593"/>
                      <a:gd name="connsiteX65" fmla="*/ 209468 w 583294"/>
                      <a:gd name="connsiteY65" fmla="*/ 152142 h 605593"/>
                      <a:gd name="connsiteX66" fmla="*/ 203015 w 583294"/>
                      <a:gd name="connsiteY66" fmla="*/ 158586 h 605593"/>
                      <a:gd name="connsiteX67" fmla="*/ 203015 w 583294"/>
                      <a:gd name="connsiteY67" fmla="*/ 169289 h 605593"/>
                      <a:gd name="connsiteX68" fmla="*/ 205969 w 583294"/>
                      <a:gd name="connsiteY68" fmla="*/ 174641 h 605593"/>
                      <a:gd name="connsiteX69" fmla="*/ 212203 w 583294"/>
                      <a:gd name="connsiteY69" fmla="*/ 178791 h 605593"/>
                      <a:gd name="connsiteX70" fmla="*/ 212640 w 583294"/>
                      <a:gd name="connsiteY70" fmla="*/ 181413 h 605593"/>
                      <a:gd name="connsiteX71" fmla="*/ 235828 w 583294"/>
                      <a:gd name="connsiteY71" fmla="*/ 235039 h 605593"/>
                      <a:gd name="connsiteX72" fmla="*/ 274218 w 583294"/>
                      <a:gd name="connsiteY72" fmla="*/ 268242 h 605593"/>
                      <a:gd name="connsiteX73" fmla="*/ 309108 w 583294"/>
                      <a:gd name="connsiteY73" fmla="*/ 268242 h 605593"/>
                      <a:gd name="connsiteX74" fmla="*/ 347498 w 583294"/>
                      <a:gd name="connsiteY74" fmla="*/ 235039 h 605593"/>
                      <a:gd name="connsiteX75" fmla="*/ 370685 w 583294"/>
                      <a:gd name="connsiteY75" fmla="*/ 181413 h 605593"/>
                      <a:gd name="connsiteX76" fmla="*/ 371123 w 583294"/>
                      <a:gd name="connsiteY76" fmla="*/ 178791 h 605593"/>
                      <a:gd name="connsiteX77" fmla="*/ 377357 w 583294"/>
                      <a:gd name="connsiteY77" fmla="*/ 174641 h 605593"/>
                      <a:gd name="connsiteX78" fmla="*/ 380310 w 583294"/>
                      <a:gd name="connsiteY78" fmla="*/ 169289 h 605593"/>
                      <a:gd name="connsiteX79" fmla="*/ 380310 w 583294"/>
                      <a:gd name="connsiteY79" fmla="*/ 158586 h 605593"/>
                      <a:gd name="connsiteX80" fmla="*/ 373857 w 583294"/>
                      <a:gd name="connsiteY80" fmla="*/ 152142 h 605593"/>
                      <a:gd name="connsiteX81" fmla="*/ 370248 w 583294"/>
                      <a:gd name="connsiteY81" fmla="*/ 152142 h 605593"/>
                      <a:gd name="connsiteX82" fmla="*/ 368279 w 583294"/>
                      <a:gd name="connsiteY82" fmla="*/ 149958 h 605593"/>
                      <a:gd name="connsiteX83" fmla="*/ 362045 w 583294"/>
                      <a:gd name="connsiteY83" fmla="*/ 149521 h 605593"/>
                      <a:gd name="connsiteX84" fmla="*/ 336451 w 583294"/>
                      <a:gd name="connsiteY84" fmla="*/ 155309 h 605593"/>
                      <a:gd name="connsiteX85" fmla="*/ 296749 w 583294"/>
                      <a:gd name="connsiteY85" fmla="*/ 137288 h 605593"/>
                      <a:gd name="connsiteX86" fmla="*/ 260655 w 583294"/>
                      <a:gd name="connsiteY86" fmla="*/ 122871 h 605593"/>
                      <a:gd name="connsiteX87" fmla="*/ 275311 w 583294"/>
                      <a:gd name="connsiteY87" fmla="*/ 0 h 605593"/>
                      <a:gd name="connsiteX88" fmla="*/ 308014 w 583294"/>
                      <a:gd name="connsiteY88" fmla="*/ 0 h 605593"/>
                      <a:gd name="connsiteX89" fmla="*/ 409185 w 583294"/>
                      <a:gd name="connsiteY89" fmla="*/ 101027 h 605593"/>
                      <a:gd name="connsiteX90" fmla="*/ 409185 w 583294"/>
                      <a:gd name="connsiteY90" fmla="*/ 132701 h 605593"/>
                      <a:gd name="connsiteX91" fmla="*/ 414982 w 583294"/>
                      <a:gd name="connsiteY91" fmla="*/ 150722 h 605593"/>
                      <a:gd name="connsiteX92" fmla="*/ 414982 w 583294"/>
                      <a:gd name="connsiteY92" fmla="*/ 173331 h 605593"/>
                      <a:gd name="connsiteX93" fmla="*/ 403826 w 583294"/>
                      <a:gd name="connsiteY93" fmla="*/ 197140 h 605593"/>
                      <a:gd name="connsiteX94" fmla="*/ 397263 w 583294"/>
                      <a:gd name="connsiteY94" fmla="*/ 214288 h 605593"/>
                      <a:gd name="connsiteX95" fmla="*/ 375498 w 583294"/>
                      <a:gd name="connsiteY95" fmla="*/ 255136 h 605593"/>
                      <a:gd name="connsiteX96" fmla="*/ 360732 w 583294"/>
                      <a:gd name="connsiteY96" fmla="*/ 273922 h 605593"/>
                      <a:gd name="connsiteX97" fmla="*/ 371670 w 583294"/>
                      <a:gd name="connsiteY97" fmla="*/ 287574 h 605593"/>
                      <a:gd name="connsiteX98" fmla="*/ 432919 w 583294"/>
                      <a:gd name="connsiteY98" fmla="*/ 306141 h 605593"/>
                      <a:gd name="connsiteX99" fmla="*/ 294014 w 583294"/>
                      <a:gd name="connsiteY99" fmla="*/ 433272 h 605593"/>
                      <a:gd name="connsiteX100" fmla="*/ 154891 w 583294"/>
                      <a:gd name="connsiteY100" fmla="*/ 304721 h 605593"/>
                      <a:gd name="connsiteX101" fmla="*/ 211656 w 583294"/>
                      <a:gd name="connsiteY101" fmla="*/ 287574 h 605593"/>
                      <a:gd name="connsiteX102" fmla="*/ 222593 w 583294"/>
                      <a:gd name="connsiteY102" fmla="*/ 273922 h 605593"/>
                      <a:gd name="connsiteX103" fmla="*/ 207828 w 583294"/>
                      <a:gd name="connsiteY103" fmla="*/ 255136 h 605593"/>
                      <a:gd name="connsiteX104" fmla="*/ 186063 w 583294"/>
                      <a:gd name="connsiteY104" fmla="*/ 214288 h 605593"/>
                      <a:gd name="connsiteX105" fmla="*/ 179500 w 583294"/>
                      <a:gd name="connsiteY105" fmla="*/ 197140 h 605593"/>
                      <a:gd name="connsiteX106" fmla="*/ 168344 w 583294"/>
                      <a:gd name="connsiteY106" fmla="*/ 173331 h 605593"/>
                      <a:gd name="connsiteX107" fmla="*/ 168344 w 583294"/>
                      <a:gd name="connsiteY107" fmla="*/ 150722 h 605593"/>
                      <a:gd name="connsiteX108" fmla="*/ 174141 w 583294"/>
                      <a:gd name="connsiteY108" fmla="*/ 132701 h 605593"/>
                      <a:gd name="connsiteX109" fmla="*/ 174141 w 583294"/>
                      <a:gd name="connsiteY109" fmla="*/ 101027 h 605593"/>
                      <a:gd name="connsiteX110" fmla="*/ 275311 w 583294"/>
                      <a:gd name="connsiteY110" fmla="*/ 0 h 6055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</a:cxnLst>
                    <a:rect l="l" t="t" r="r" b="b"/>
                    <a:pathLst>
                      <a:path w="583294" h="605593">
                        <a:moveTo>
                          <a:pt x="332623" y="296967"/>
                        </a:moveTo>
                        <a:cubicBezTo>
                          <a:pt x="327373" y="299697"/>
                          <a:pt x="322123" y="301663"/>
                          <a:pt x="316983" y="302537"/>
                        </a:cubicBezTo>
                        <a:cubicBezTo>
                          <a:pt x="313811" y="303083"/>
                          <a:pt x="311624" y="305814"/>
                          <a:pt x="311624" y="308872"/>
                        </a:cubicBezTo>
                        <a:lnTo>
                          <a:pt x="311624" y="325036"/>
                        </a:lnTo>
                        <a:cubicBezTo>
                          <a:pt x="310639" y="325364"/>
                          <a:pt x="309874" y="326019"/>
                          <a:pt x="309108" y="326784"/>
                        </a:cubicBezTo>
                        <a:cubicBezTo>
                          <a:pt x="307905" y="328094"/>
                          <a:pt x="307358" y="329951"/>
                          <a:pt x="307467" y="331698"/>
                        </a:cubicBezTo>
                        <a:lnTo>
                          <a:pt x="311077" y="366102"/>
                        </a:lnTo>
                        <a:cubicBezTo>
                          <a:pt x="311295" y="368724"/>
                          <a:pt x="313155" y="371017"/>
                          <a:pt x="315780" y="371673"/>
                        </a:cubicBezTo>
                        <a:cubicBezTo>
                          <a:pt x="316327" y="371891"/>
                          <a:pt x="316983" y="371891"/>
                          <a:pt x="317530" y="371891"/>
                        </a:cubicBezTo>
                        <a:cubicBezTo>
                          <a:pt x="319498" y="371891"/>
                          <a:pt x="321467" y="371017"/>
                          <a:pt x="322670" y="369379"/>
                        </a:cubicBezTo>
                        <a:lnTo>
                          <a:pt x="340826" y="345242"/>
                        </a:lnTo>
                        <a:cubicBezTo>
                          <a:pt x="341701" y="344149"/>
                          <a:pt x="342139" y="342730"/>
                          <a:pt x="342139" y="341310"/>
                        </a:cubicBezTo>
                        <a:lnTo>
                          <a:pt x="342139" y="302646"/>
                        </a:lnTo>
                        <a:cubicBezTo>
                          <a:pt x="342139" y="300353"/>
                          <a:pt x="340936" y="298277"/>
                          <a:pt x="339076" y="297076"/>
                        </a:cubicBezTo>
                        <a:cubicBezTo>
                          <a:pt x="337108" y="295984"/>
                          <a:pt x="334701" y="295875"/>
                          <a:pt x="332623" y="296967"/>
                        </a:cubicBezTo>
                        <a:close/>
                        <a:moveTo>
                          <a:pt x="250702" y="296967"/>
                        </a:moveTo>
                        <a:cubicBezTo>
                          <a:pt x="248624" y="295875"/>
                          <a:pt x="246218" y="295984"/>
                          <a:pt x="244249" y="297076"/>
                        </a:cubicBezTo>
                        <a:cubicBezTo>
                          <a:pt x="242281" y="298277"/>
                          <a:pt x="241187" y="300353"/>
                          <a:pt x="241187" y="302646"/>
                        </a:cubicBezTo>
                        <a:lnTo>
                          <a:pt x="241077" y="341310"/>
                        </a:lnTo>
                        <a:cubicBezTo>
                          <a:pt x="241077" y="342730"/>
                          <a:pt x="241624" y="344149"/>
                          <a:pt x="242390" y="345242"/>
                        </a:cubicBezTo>
                        <a:lnTo>
                          <a:pt x="260655" y="369379"/>
                        </a:lnTo>
                        <a:cubicBezTo>
                          <a:pt x="261859" y="371017"/>
                          <a:pt x="263827" y="371891"/>
                          <a:pt x="265796" y="371891"/>
                        </a:cubicBezTo>
                        <a:cubicBezTo>
                          <a:pt x="266343" y="371891"/>
                          <a:pt x="266999" y="371891"/>
                          <a:pt x="267546" y="371673"/>
                        </a:cubicBezTo>
                        <a:cubicBezTo>
                          <a:pt x="270171" y="371017"/>
                          <a:pt x="272030" y="368833"/>
                          <a:pt x="272249" y="366102"/>
                        </a:cubicBezTo>
                        <a:lnTo>
                          <a:pt x="275858" y="331698"/>
                        </a:lnTo>
                        <a:cubicBezTo>
                          <a:pt x="275968" y="329951"/>
                          <a:pt x="275421" y="328094"/>
                          <a:pt x="274218" y="326674"/>
                        </a:cubicBezTo>
                        <a:cubicBezTo>
                          <a:pt x="273452" y="326019"/>
                          <a:pt x="272687" y="325364"/>
                          <a:pt x="271702" y="325036"/>
                        </a:cubicBezTo>
                        <a:lnTo>
                          <a:pt x="271702" y="308872"/>
                        </a:lnTo>
                        <a:cubicBezTo>
                          <a:pt x="271702" y="305814"/>
                          <a:pt x="269515" y="303083"/>
                          <a:pt x="266343" y="302537"/>
                        </a:cubicBezTo>
                        <a:cubicBezTo>
                          <a:pt x="261202" y="301663"/>
                          <a:pt x="255952" y="299697"/>
                          <a:pt x="250702" y="296967"/>
                        </a:cubicBezTo>
                        <a:close/>
                        <a:moveTo>
                          <a:pt x="30625" y="270619"/>
                        </a:moveTo>
                        <a:lnTo>
                          <a:pt x="94718" y="270619"/>
                        </a:lnTo>
                        <a:cubicBezTo>
                          <a:pt x="111562" y="270619"/>
                          <a:pt x="125343" y="284271"/>
                          <a:pt x="125343" y="301200"/>
                        </a:cubicBezTo>
                        <a:cubicBezTo>
                          <a:pt x="125343" y="394036"/>
                          <a:pt x="201030" y="469616"/>
                          <a:pt x="293999" y="469616"/>
                        </a:cubicBezTo>
                        <a:cubicBezTo>
                          <a:pt x="386967" y="469616"/>
                          <a:pt x="462654" y="394036"/>
                          <a:pt x="462654" y="301200"/>
                        </a:cubicBezTo>
                        <a:cubicBezTo>
                          <a:pt x="462654" y="284271"/>
                          <a:pt x="476326" y="270619"/>
                          <a:pt x="493279" y="270619"/>
                        </a:cubicBezTo>
                        <a:lnTo>
                          <a:pt x="552669" y="270619"/>
                        </a:lnTo>
                        <a:cubicBezTo>
                          <a:pt x="569622" y="270619"/>
                          <a:pt x="583294" y="284271"/>
                          <a:pt x="583294" y="301200"/>
                        </a:cubicBezTo>
                        <a:cubicBezTo>
                          <a:pt x="583294" y="318129"/>
                          <a:pt x="569622" y="331782"/>
                          <a:pt x="552669" y="331782"/>
                        </a:cubicBezTo>
                        <a:lnTo>
                          <a:pt x="521935" y="331782"/>
                        </a:lnTo>
                        <a:cubicBezTo>
                          <a:pt x="516576" y="371319"/>
                          <a:pt x="501263" y="407579"/>
                          <a:pt x="478513" y="438052"/>
                        </a:cubicBezTo>
                        <a:lnTo>
                          <a:pt x="504982" y="464592"/>
                        </a:lnTo>
                        <a:cubicBezTo>
                          <a:pt x="516904" y="476497"/>
                          <a:pt x="516904" y="495937"/>
                          <a:pt x="504982" y="507842"/>
                        </a:cubicBezTo>
                        <a:cubicBezTo>
                          <a:pt x="498966" y="513849"/>
                          <a:pt x="491091" y="516798"/>
                          <a:pt x="483326" y="516798"/>
                        </a:cubicBezTo>
                        <a:cubicBezTo>
                          <a:pt x="475451" y="516798"/>
                          <a:pt x="467576" y="513849"/>
                          <a:pt x="461670" y="507842"/>
                        </a:cubicBezTo>
                        <a:lnTo>
                          <a:pt x="435638" y="481957"/>
                        </a:lnTo>
                        <a:cubicBezTo>
                          <a:pt x="403592" y="507078"/>
                          <a:pt x="364764" y="523897"/>
                          <a:pt x="322327" y="529140"/>
                        </a:cubicBezTo>
                        <a:lnTo>
                          <a:pt x="322327" y="575012"/>
                        </a:lnTo>
                        <a:cubicBezTo>
                          <a:pt x="322327" y="591832"/>
                          <a:pt x="308545" y="605593"/>
                          <a:pt x="291592" y="605593"/>
                        </a:cubicBezTo>
                        <a:cubicBezTo>
                          <a:pt x="274749" y="605593"/>
                          <a:pt x="260967" y="591832"/>
                          <a:pt x="260967" y="575012"/>
                        </a:cubicBezTo>
                        <a:lnTo>
                          <a:pt x="260967" y="528485"/>
                        </a:lnTo>
                        <a:cubicBezTo>
                          <a:pt x="219186" y="522478"/>
                          <a:pt x="181015" y="505221"/>
                          <a:pt x="149624" y="479882"/>
                        </a:cubicBezTo>
                        <a:lnTo>
                          <a:pt x="121624" y="507842"/>
                        </a:lnTo>
                        <a:cubicBezTo>
                          <a:pt x="115718" y="513849"/>
                          <a:pt x="107843" y="516798"/>
                          <a:pt x="99968" y="516798"/>
                        </a:cubicBezTo>
                        <a:cubicBezTo>
                          <a:pt x="92093" y="516798"/>
                          <a:pt x="84328" y="513849"/>
                          <a:pt x="78312" y="507842"/>
                        </a:cubicBezTo>
                        <a:cubicBezTo>
                          <a:pt x="66281" y="495937"/>
                          <a:pt x="66281" y="476497"/>
                          <a:pt x="78312" y="464592"/>
                        </a:cubicBezTo>
                        <a:lnTo>
                          <a:pt x="107515" y="435430"/>
                        </a:lnTo>
                        <a:cubicBezTo>
                          <a:pt x="85859" y="405504"/>
                          <a:pt x="71203" y="370117"/>
                          <a:pt x="66062" y="331782"/>
                        </a:cubicBezTo>
                        <a:lnTo>
                          <a:pt x="30625" y="331782"/>
                        </a:lnTo>
                        <a:cubicBezTo>
                          <a:pt x="13672" y="331782"/>
                          <a:pt x="0" y="318129"/>
                          <a:pt x="0" y="301200"/>
                        </a:cubicBezTo>
                        <a:cubicBezTo>
                          <a:pt x="0" y="284271"/>
                          <a:pt x="13672" y="270619"/>
                          <a:pt x="30625" y="270619"/>
                        </a:cubicBezTo>
                        <a:close/>
                        <a:moveTo>
                          <a:pt x="260655" y="122871"/>
                        </a:moveTo>
                        <a:cubicBezTo>
                          <a:pt x="242390" y="122871"/>
                          <a:pt x="224671" y="130298"/>
                          <a:pt x="215703" y="134776"/>
                        </a:cubicBezTo>
                        <a:cubicBezTo>
                          <a:pt x="213515" y="135868"/>
                          <a:pt x="212093" y="138162"/>
                          <a:pt x="212093" y="140565"/>
                        </a:cubicBezTo>
                        <a:lnTo>
                          <a:pt x="212093" y="152142"/>
                        </a:lnTo>
                        <a:lnTo>
                          <a:pt x="209468" y="152142"/>
                        </a:lnTo>
                        <a:cubicBezTo>
                          <a:pt x="205859" y="152142"/>
                          <a:pt x="203015" y="154982"/>
                          <a:pt x="203015" y="158586"/>
                        </a:cubicBezTo>
                        <a:lnTo>
                          <a:pt x="203015" y="169289"/>
                        </a:lnTo>
                        <a:cubicBezTo>
                          <a:pt x="203015" y="171474"/>
                          <a:pt x="204109" y="173440"/>
                          <a:pt x="205969" y="174641"/>
                        </a:cubicBezTo>
                        <a:lnTo>
                          <a:pt x="212203" y="178791"/>
                        </a:lnTo>
                        <a:lnTo>
                          <a:pt x="212640" y="181413"/>
                        </a:lnTo>
                        <a:cubicBezTo>
                          <a:pt x="214609" y="196922"/>
                          <a:pt x="223359" y="216909"/>
                          <a:pt x="235828" y="235039"/>
                        </a:cubicBezTo>
                        <a:cubicBezTo>
                          <a:pt x="251687" y="257975"/>
                          <a:pt x="266562" y="268242"/>
                          <a:pt x="274218" y="268242"/>
                        </a:cubicBezTo>
                        <a:lnTo>
                          <a:pt x="309108" y="268242"/>
                        </a:lnTo>
                        <a:cubicBezTo>
                          <a:pt x="316764" y="268242"/>
                          <a:pt x="331639" y="257975"/>
                          <a:pt x="347498" y="235039"/>
                        </a:cubicBezTo>
                        <a:cubicBezTo>
                          <a:pt x="359967" y="216909"/>
                          <a:pt x="368717" y="196922"/>
                          <a:pt x="370685" y="181413"/>
                        </a:cubicBezTo>
                        <a:lnTo>
                          <a:pt x="371123" y="178791"/>
                        </a:lnTo>
                        <a:lnTo>
                          <a:pt x="377357" y="174641"/>
                        </a:lnTo>
                        <a:cubicBezTo>
                          <a:pt x="379217" y="173440"/>
                          <a:pt x="380310" y="171474"/>
                          <a:pt x="380310" y="169289"/>
                        </a:cubicBezTo>
                        <a:lnTo>
                          <a:pt x="380310" y="158586"/>
                        </a:lnTo>
                        <a:cubicBezTo>
                          <a:pt x="380310" y="154982"/>
                          <a:pt x="377357" y="152142"/>
                          <a:pt x="373857" y="152142"/>
                        </a:cubicBezTo>
                        <a:lnTo>
                          <a:pt x="370248" y="152142"/>
                        </a:lnTo>
                        <a:cubicBezTo>
                          <a:pt x="369810" y="151268"/>
                          <a:pt x="369045" y="150504"/>
                          <a:pt x="368279" y="149958"/>
                        </a:cubicBezTo>
                        <a:cubicBezTo>
                          <a:pt x="366420" y="148756"/>
                          <a:pt x="364014" y="148538"/>
                          <a:pt x="362045" y="149521"/>
                        </a:cubicBezTo>
                        <a:cubicBezTo>
                          <a:pt x="353404" y="153343"/>
                          <a:pt x="344764" y="155309"/>
                          <a:pt x="336451" y="155309"/>
                        </a:cubicBezTo>
                        <a:cubicBezTo>
                          <a:pt x="321686" y="155309"/>
                          <a:pt x="308342" y="149302"/>
                          <a:pt x="296749" y="137288"/>
                        </a:cubicBezTo>
                        <a:cubicBezTo>
                          <a:pt x="287452" y="127786"/>
                          <a:pt x="275311" y="122871"/>
                          <a:pt x="260655" y="122871"/>
                        </a:cubicBezTo>
                        <a:close/>
                        <a:moveTo>
                          <a:pt x="275311" y="0"/>
                        </a:moveTo>
                        <a:lnTo>
                          <a:pt x="308014" y="0"/>
                        </a:lnTo>
                        <a:cubicBezTo>
                          <a:pt x="363795" y="0"/>
                          <a:pt x="409185" y="45326"/>
                          <a:pt x="409185" y="101027"/>
                        </a:cubicBezTo>
                        <a:lnTo>
                          <a:pt x="409185" y="132701"/>
                        </a:lnTo>
                        <a:cubicBezTo>
                          <a:pt x="412904" y="137944"/>
                          <a:pt x="414982" y="144278"/>
                          <a:pt x="414982" y="150722"/>
                        </a:cubicBezTo>
                        <a:lnTo>
                          <a:pt x="414982" y="173331"/>
                        </a:lnTo>
                        <a:cubicBezTo>
                          <a:pt x="414982" y="182505"/>
                          <a:pt x="410826" y="191352"/>
                          <a:pt x="403826" y="197140"/>
                        </a:cubicBezTo>
                        <a:cubicBezTo>
                          <a:pt x="402076" y="202820"/>
                          <a:pt x="399888" y="208608"/>
                          <a:pt x="397263" y="214288"/>
                        </a:cubicBezTo>
                        <a:cubicBezTo>
                          <a:pt x="392013" y="227940"/>
                          <a:pt x="384576" y="242029"/>
                          <a:pt x="375498" y="255136"/>
                        </a:cubicBezTo>
                        <a:cubicBezTo>
                          <a:pt x="371670" y="260706"/>
                          <a:pt x="366639" y="267368"/>
                          <a:pt x="360732" y="273922"/>
                        </a:cubicBezTo>
                        <a:cubicBezTo>
                          <a:pt x="366092" y="277853"/>
                          <a:pt x="370029" y="282331"/>
                          <a:pt x="371670" y="287574"/>
                        </a:cubicBezTo>
                        <a:lnTo>
                          <a:pt x="432919" y="306141"/>
                        </a:lnTo>
                        <a:cubicBezTo>
                          <a:pt x="426685" y="377243"/>
                          <a:pt x="366748" y="433272"/>
                          <a:pt x="294014" y="433272"/>
                        </a:cubicBezTo>
                        <a:cubicBezTo>
                          <a:pt x="220734" y="433272"/>
                          <a:pt x="160469" y="376478"/>
                          <a:pt x="154891" y="304721"/>
                        </a:cubicBezTo>
                        <a:lnTo>
                          <a:pt x="211656" y="287574"/>
                        </a:lnTo>
                        <a:cubicBezTo>
                          <a:pt x="213297" y="282331"/>
                          <a:pt x="217234" y="277853"/>
                          <a:pt x="222593" y="273922"/>
                        </a:cubicBezTo>
                        <a:cubicBezTo>
                          <a:pt x="216687" y="267368"/>
                          <a:pt x="211656" y="260706"/>
                          <a:pt x="207828" y="255136"/>
                        </a:cubicBezTo>
                        <a:cubicBezTo>
                          <a:pt x="198750" y="242029"/>
                          <a:pt x="191312" y="227940"/>
                          <a:pt x="186063" y="214288"/>
                        </a:cubicBezTo>
                        <a:cubicBezTo>
                          <a:pt x="183438" y="208608"/>
                          <a:pt x="181250" y="202820"/>
                          <a:pt x="179500" y="197140"/>
                        </a:cubicBezTo>
                        <a:cubicBezTo>
                          <a:pt x="172500" y="191242"/>
                          <a:pt x="168344" y="182505"/>
                          <a:pt x="168344" y="173331"/>
                        </a:cubicBezTo>
                        <a:lnTo>
                          <a:pt x="168344" y="150722"/>
                        </a:lnTo>
                        <a:cubicBezTo>
                          <a:pt x="168344" y="144278"/>
                          <a:pt x="170422" y="137944"/>
                          <a:pt x="174141" y="132701"/>
                        </a:cubicBezTo>
                        <a:lnTo>
                          <a:pt x="174141" y="101027"/>
                        </a:lnTo>
                        <a:cubicBezTo>
                          <a:pt x="174141" y="45326"/>
                          <a:pt x="219531" y="0"/>
                          <a:pt x="275311" y="0"/>
                        </a:cubicBezTo>
                        <a:close/>
                      </a:path>
                    </a:pathLst>
                  </a:custGeom>
                  <a:solidFill>
                    <a:srgbClr val="C00000"/>
                  </a:solidFill>
                  <a:ln w="3175">
                    <a:noFill/>
                    <a:prstDash val="solid"/>
                    <a:round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normAutofit/>
                  </a:bodyPr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9pPr>
                  </a:lstStyle>
                  <a:p>
                    <a:pPr algn="ctr" defTabSz="914400"/>
                    <a:endParaRPr lang="zh-CN" altLang="en-US" sz="2000" b="1" i="1">
                      <a:solidFill>
                        <a:schemeClr val="tx1"/>
                      </a:solidFill>
                      <a:latin typeface="阿里巴巴普惠体" panose="00020600040101010101" pitchFamily="18" charset="-122"/>
                      <a:ea typeface="阿里巴巴普惠体" panose="00020600040101010101" pitchFamily="18" charset="-122"/>
                      <a:cs typeface="阿里巴巴普惠体" panose="00020600040101010101" pitchFamily="18" charset="-122"/>
                    </a:endParaRPr>
                  </a:p>
                </p:txBody>
              </p:sp>
              <p:sp>
                <p:nvSpPr>
                  <p:cNvPr id="17" name="iṥ1îḓe"/>
                  <p:cNvSpPr/>
                  <p:nvPr/>
                </p:nvSpPr>
                <p:spPr bwMode="auto">
                  <a:xfrm>
                    <a:off x="5646919" y="4497169"/>
                    <a:ext cx="898162" cy="683068"/>
                  </a:xfrm>
                  <a:custGeom>
                    <a:avLst/>
                    <a:gdLst>
                      <a:gd name="T0" fmla="*/ 647 w 647"/>
                      <a:gd name="T1" fmla="*/ 413 h 492"/>
                      <a:gd name="T2" fmla="*/ 647 w 647"/>
                      <a:gd name="T3" fmla="*/ 413 h 492"/>
                      <a:gd name="T4" fmla="*/ 0 w 647"/>
                      <a:gd name="T5" fmla="*/ 415 h 492"/>
                      <a:gd name="T6" fmla="*/ 153 w 647"/>
                      <a:gd name="T7" fmla="*/ 1 h 492"/>
                      <a:gd name="T8" fmla="*/ 492 w 647"/>
                      <a:gd name="T9" fmla="*/ 0 h 492"/>
                      <a:gd name="T10" fmla="*/ 492 w 647"/>
                      <a:gd name="T11" fmla="*/ 0 h 492"/>
                      <a:gd name="T12" fmla="*/ 647 w 647"/>
                      <a:gd name="T13" fmla="*/ 413 h 4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647" h="492">
                        <a:moveTo>
                          <a:pt x="647" y="413"/>
                        </a:moveTo>
                        <a:cubicBezTo>
                          <a:pt x="647" y="413"/>
                          <a:pt x="647" y="413"/>
                          <a:pt x="647" y="413"/>
                        </a:cubicBezTo>
                        <a:cubicBezTo>
                          <a:pt x="439" y="491"/>
                          <a:pt x="209" y="492"/>
                          <a:pt x="0" y="415"/>
                        </a:cubicBezTo>
                        <a:cubicBezTo>
                          <a:pt x="153" y="1"/>
                          <a:pt x="153" y="1"/>
                          <a:pt x="153" y="1"/>
                        </a:cubicBezTo>
                        <a:cubicBezTo>
                          <a:pt x="263" y="41"/>
                          <a:pt x="383" y="41"/>
                          <a:pt x="492" y="0"/>
                        </a:cubicBezTo>
                        <a:cubicBezTo>
                          <a:pt x="492" y="0"/>
                          <a:pt x="492" y="0"/>
                          <a:pt x="492" y="0"/>
                        </a:cubicBezTo>
                        <a:cubicBezTo>
                          <a:pt x="647" y="413"/>
                          <a:pt x="647" y="413"/>
                          <a:pt x="647" y="413"/>
                        </a:cubicBezTo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9pPr>
                  </a:lstStyle>
                  <a:p>
                    <a:endParaRPr lang="en-US">
                      <a:latin typeface="阿里巴巴普惠体" panose="00020600040101010101" pitchFamily="18" charset="-122"/>
                      <a:ea typeface="阿里巴巴普惠体" panose="00020600040101010101" pitchFamily="18" charset="-122"/>
                      <a:cs typeface="阿里巴巴普惠体" panose="00020600040101010101" pitchFamily="18" charset="-122"/>
                    </a:endParaRPr>
                  </a:p>
                </p:txBody>
              </p:sp>
              <p:sp>
                <p:nvSpPr>
                  <p:cNvPr id="18" name="iŝḷïḓê"/>
                  <p:cNvSpPr/>
                  <p:nvPr/>
                </p:nvSpPr>
                <p:spPr bwMode="auto">
                  <a:xfrm>
                    <a:off x="5647646" y="2555512"/>
                    <a:ext cx="896709" cy="683068"/>
                  </a:xfrm>
                  <a:custGeom>
                    <a:avLst/>
                    <a:gdLst>
                      <a:gd name="T0" fmla="*/ 494 w 647"/>
                      <a:gd name="T1" fmla="*/ 491 h 492"/>
                      <a:gd name="T2" fmla="*/ 156 w 647"/>
                      <a:gd name="T3" fmla="*/ 492 h 492"/>
                      <a:gd name="T4" fmla="*/ 155 w 647"/>
                      <a:gd name="T5" fmla="*/ 492 h 492"/>
                      <a:gd name="T6" fmla="*/ 0 w 647"/>
                      <a:gd name="T7" fmla="*/ 79 h 492"/>
                      <a:gd name="T8" fmla="*/ 1 w 647"/>
                      <a:gd name="T9" fmla="*/ 79 h 492"/>
                      <a:gd name="T10" fmla="*/ 647 w 647"/>
                      <a:gd name="T11" fmla="*/ 77 h 492"/>
                      <a:gd name="T12" fmla="*/ 494 w 647"/>
                      <a:gd name="T13" fmla="*/ 491 h 4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647" h="492">
                        <a:moveTo>
                          <a:pt x="494" y="491"/>
                        </a:moveTo>
                        <a:cubicBezTo>
                          <a:pt x="385" y="450"/>
                          <a:pt x="265" y="451"/>
                          <a:pt x="156" y="492"/>
                        </a:cubicBezTo>
                        <a:cubicBezTo>
                          <a:pt x="155" y="492"/>
                          <a:pt x="155" y="492"/>
                          <a:pt x="155" y="492"/>
                        </a:cubicBezTo>
                        <a:cubicBezTo>
                          <a:pt x="0" y="79"/>
                          <a:pt x="0" y="79"/>
                          <a:pt x="0" y="79"/>
                        </a:cubicBezTo>
                        <a:cubicBezTo>
                          <a:pt x="1" y="79"/>
                          <a:pt x="1" y="79"/>
                          <a:pt x="1" y="79"/>
                        </a:cubicBezTo>
                        <a:cubicBezTo>
                          <a:pt x="209" y="1"/>
                          <a:pt x="439" y="0"/>
                          <a:pt x="647" y="77"/>
                        </a:cubicBezTo>
                        <a:cubicBezTo>
                          <a:pt x="494" y="491"/>
                          <a:pt x="494" y="491"/>
                          <a:pt x="494" y="491"/>
                        </a:cubicBezTo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9pPr>
                  </a:lstStyle>
                  <a:p>
                    <a:endParaRPr lang="en-US">
                      <a:latin typeface="阿里巴巴普惠体" panose="00020600040101010101" pitchFamily="18" charset="-122"/>
                      <a:ea typeface="阿里巴巴普惠体" panose="00020600040101010101" pitchFamily="18" charset="-122"/>
                      <a:cs typeface="阿里巴巴普惠体" panose="00020600040101010101" pitchFamily="18" charset="-122"/>
                    </a:endParaRPr>
                  </a:p>
                </p:txBody>
              </p:sp>
              <p:sp>
                <p:nvSpPr>
                  <p:cNvPr id="19" name="îşlíḑé"/>
                  <p:cNvSpPr/>
                  <p:nvPr/>
                </p:nvSpPr>
                <p:spPr bwMode="auto">
                  <a:xfrm>
                    <a:off x="6724569" y="3419522"/>
                    <a:ext cx="683068" cy="899615"/>
                  </a:xfrm>
                  <a:custGeom>
                    <a:avLst/>
                    <a:gdLst>
                      <a:gd name="T0" fmla="*/ 415 w 493"/>
                      <a:gd name="T1" fmla="*/ 649 h 649"/>
                      <a:gd name="T2" fmla="*/ 2 w 493"/>
                      <a:gd name="T3" fmla="*/ 495 h 649"/>
                      <a:gd name="T4" fmla="*/ 1 w 493"/>
                      <a:gd name="T5" fmla="*/ 156 h 649"/>
                      <a:gd name="T6" fmla="*/ 0 w 493"/>
                      <a:gd name="T7" fmla="*/ 155 h 649"/>
                      <a:gd name="T8" fmla="*/ 413 w 493"/>
                      <a:gd name="T9" fmla="*/ 0 h 649"/>
                      <a:gd name="T10" fmla="*/ 414 w 493"/>
                      <a:gd name="T11" fmla="*/ 1 h 649"/>
                      <a:gd name="T12" fmla="*/ 415 w 493"/>
                      <a:gd name="T13" fmla="*/ 649 h 64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493" h="649">
                        <a:moveTo>
                          <a:pt x="415" y="649"/>
                        </a:moveTo>
                        <a:cubicBezTo>
                          <a:pt x="2" y="495"/>
                          <a:pt x="2" y="495"/>
                          <a:pt x="2" y="495"/>
                        </a:cubicBezTo>
                        <a:cubicBezTo>
                          <a:pt x="42" y="386"/>
                          <a:pt x="42" y="266"/>
                          <a:pt x="1" y="156"/>
                        </a:cubicBezTo>
                        <a:cubicBezTo>
                          <a:pt x="0" y="155"/>
                          <a:pt x="0" y="155"/>
                          <a:pt x="0" y="155"/>
                        </a:cubicBezTo>
                        <a:cubicBezTo>
                          <a:pt x="413" y="0"/>
                          <a:pt x="413" y="0"/>
                          <a:pt x="413" y="0"/>
                        </a:cubicBezTo>
                        <a:cubicBezTo>
                          <a:pt x="414" y="1"/>
                          <a:pt x="414" y="1"/>
                          <a:pt x="414" y="1"/>
                        </a:cubicBezTo>
                        <a:cubicBezTo>
                          <a:pt x="492" y="210"/>
                          <a:pt x="493" y="440"/>
                          <a:pt x="415" y="649"/>
                        </a:cubicBezTo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9pPr>
                  </a:lstStyle>
                  <a:p>
                    <a:endParaRPr lang="en-US">
                      <a:latin typeface="阿里巴巴普惠体" panose="00020600040101010101" pitchFamily="18" charset="-122"/>
                      <a:ea typeface="阿里巴巴普惠体" panose="00020600040101010101" pitchFamily="18" charset="-122"/>
                      <a:cs typeface="阿里巴巴普惠体" panose="00020600040101010101" pitchFamily="18" charset="-122"/>
                    </a:endParaRPr>
                  </a:p>
                </p:txBody>
              </p:sp>
              <p:sp>
                <p:nvSpPr>
                  <p:cNvPr id="20" name="íSlíḓè"/>
                  <p:cNvSpPr/>
                  <p:nvPr/>
                </p:nvSpPr>
                <p:spPr bwMode="auto">
                  <a:xfrm>
                    <a:off x="4784363" y="3420975"/>
                    <a:ext cx="681615" cy="896709"/>
                  </a:xfrm>
                  <a:custGeom>
                    <a:avLst/>
                    <a:gdLst>
                      <a:gd name="T0" fmla="*/ 492 w 492"/>
                      <a:gd name="T1" fmla="*/ 492 h 647"/>
                      <a:gd name="T2" fmla="*/ 79 w 492"/>
                      <a:gd name="T3" fmla="*/ 647 h 647"/>
                      <a:gd name="T4" fmla="*/ 78 w 492"/>
                      <a:gd name="T5" fmla="*/ 646 h 647"/>
                      <a:gd name="T6" fmla="*/ 77 w 492"/>
                      <a:gd name="T7" fmla="*/ 0 h 647"/>
                      <a:gd name="T8" fmla="*/ 491 w 492"/>
                      <a:gd name="T9" fmla="*/ 153 h 647"/>
                      <a:gd name="T10" fmla="*/ 491 w 492"/>
                      <a:gd name="T11" fmla="*/ 491 h 647"/>
                      <a:gd name="T12" fmla="*/ 492 w 492"/>
                      <a:gd name="T13" fmla="*/ 492 h 64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492" h="647">
                        <a:moveTo>
                          <a:pt x="492" y="492"/>
                        </a:moveTo>
                        <a:cubicBezTo>
                          <a:pt x="79" y="647"/>
                          <a:pt x="79" y="647"/>
                          <a:pt x="79" y="647"/>
                        </a:cubicBezTo>
                        <a:cubicBezTo>
                          <a:pt x="78" y="646"/>
                          <a:pt x="78" y="646"/>
                          <a:pt x="78" y="646"/>
                        </a:cubicBezTo>
                        <a:cubicBezTo>
                          <a:pt x="0" y="438"/>
                          <a:pt x="0" y="208"/>
                          <a:pt x="77" y="0"/>
                        </a:cubicBezTo>
                        <a:cubicBezTo>
                          <a:pt x="491" y="153"/>
                          <a:pt x="491" y="153"/>
                          <a:pt x="491" y="153"/>
                        </a:cubicBezTo>
                        <a:cubicBezTo>
                          <a:pt x="450" y="262"/>
                          <a:pt x="451" y="382"/>
                          <a:pt x="491" y="491"/>
                        </a:cubicBezTo>
                        <a:cubicBezTo>
                          <a:pt x="492" y="492"/>
                          <a:pt x="492" y="492"/>
                          <a:pt x="492" y="492"/>
                        </a:cubicBezTo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9pPr>
                  </a:lstStyle>
                  <a:p>
                    <a:endParaRPr lang="en-US">
                      <a:latin typeface="阿里巴巴普惠体" panose="00020600040101010101" pitchFamily="18" charset="-122"/>
                      <a:ea typeface="阿里巴巴普惠体" panose="00020600040101010101" pitchFamily="18" charset="-122"/>
                      <a:cs typeface="阿里巴巴普惠体" panose="00020600040101010101" pitchFamily="18" charset="-122"/>
                    </a:endParaRPr>
                  </a:p>
                </p:txBody>
              </p:sp>
            </p:grpSp>
            <p:sp>
              <p:nvSpPr>
                <p:cNvPr id="11" name="iŝ1íḋè"/>
                <p:cNvSpPr/>
                <p:nvPr/>
              </p:nvSpPr>
              <p:spPr>
                <a:xfrm>
                  <a:off x="5966157" y="2782751"/>
                  <a:ext cx="259688" cy="228590"/>
                </a:xfrm>
                <a:custGeom>
                  <a:avLst/>
                  <a:gdLst>
                    <a:gd name="connsiteX0" fmla="*/ 18335 w 604256"/>
                    <a:gd name="connsiteY0" fmla="*/ 334272 h 531895"/>
                    <a:gd name="connsiteX1" fmla="*/ 37988 w 604256"/>
                    <a:gd name="connsiteY1" fmla="*/ 336249 h 531895"/>
                    <a:gd name="connsiteX2" fmla="*/ 302130 w 604256"/>
                    <a:gd name="connsiteY2" fmla="*/ 476833 h 531895"/>
                    <a:gd name="connsiteX3" fmla="*/ 566126 w 604256"/>
                    <a:gd name="connsiteY3" fmla="*/ 336249 h 531895"/>
                    <a:gd name="connsiteX4" fmla="*/ 601178 w 604256"/>
                    <a:gd name="connsiteY4" fmla="*/ 346793 h 531895"/>
                    <a:gd name="connsiteX5" fmla="*/ 590619 w 604256"/>
                    <a:gd name="connsiteY5" fmla="*/ 381793 h 531895"/>
                    <a:gd name="connsiteX6" fmla="*/ 314303 w 604256"/>
                    <a:gd name="connsiteY6" fmla="*/ 528820 h 531895"/>
                    <a:gd name="connsiteX7" fmla="*/ 302130 w 604256"/>
                    <a:gd name="connsiteY7" fmla="*/ 531895 h 531895"/>
                    <a:gd name="connsiteX8" fmla="*/ 289957 w 604256"/>
                    <a:gd name="connsiteY8" fmla="*/ 528820 h 531895"/>
                    <a:gd name="connsiteX9" fmla="*/ 13641 w 604256"/>
                    <a:gd name="connsiteY9" fmla="*/ 381793 h 531895"/>
                    <a:gd name="connsiteX10" fmla="*/ 3082 w 604256"/>
                    <a:gd name="connsiteY10" fmla="*/ 346793 h 531895"/>
                    <a:gd name="connsiteX11" fmla="*/ 18335 w 604256"/>
                    <a:gd name="connsiteY11" fmla="*/ 334272 h 531895"/>
                    <a:gd name="connsiteX12" fmla="*/ 18335 w 604256"/>
                    <a:gd name="connsiteY12" fmla="*/ 233364 h 531895"/>
                    <a:gd name="connsiteX13" fmla="*/ 37988 w 604256"/>
                    <a:gd name="connsiteY13" fmla="*/ 235341 h 531895"/>
                    <a:gd name="connsiteX14" fmla="*/ 302130 w 604256"/>
                    <a:gd name="connsiteY14" fmla="*/ 375925 h 531895"/>
                    <a:gd name="connsiteX15" fmla="*/ 566126 w 604256"/>
                    <a:gd name="connsiteY15" fmla="*/ 235341 h 531895"/>
                    <a:gd name="connsiteX16" fmla="*/ 601178 w 604256"/>
                    <a:gd name="connsiteY16" fmla="*/ 245885 h 531895"/>
                    <a:gd name="connsiteX17" fmla="*/ 590619 w 604256"/>
                    <a:gd name="connsiteY17" fmla="*/ 280885 h 531895"/>
                    <a:gd name="connsiteX18" fmla="*/ 314303 w 604256"/>
                    <a:gd name="connsiteY18" fmla="*/ 428058 h 531895"/>
                    <a:gd name="connsiteX19" fmla="*/ 302130 w 604256"/>
                    <a:gd name="connsiteY19" fmla="*/ 430987 h 531895"/>
                    <a:gd name="connsiteX20" fmla="*/ 289957 w 604256"/>
                    <a:gd name="connsiteY20" fmla="*/ 428058 h 531895"/>
                    <a:gd name="connsiteX21" fmla="*/ 13641 w 604256"/>
                    <a:gd name="connsiteY21" fmla="*/ 280885 h 531895"/>
                    <a:gd name="connsiteX22" fmla="*/ 3082 w 604256"/>
                    <a:gd name="connsiteY22" fmla="*/ 245885 h 531895"/>
                    <a:gd name="connsiteX23" fmla="*/ 18335 w 604256"/>
                    <a:gd name="connsiteY23" fmla="*/ 233364 h 531895"/>
                    <a:gd name="connsiteX24" fmla="*/ 291571 w 604256"/>
                    <a:gd name="connsiteY24" fmla="*/ 2196 h 531895"/>
                    <a:gd name="connsiteX25" fmla="*/ 312689 w 604256"/>
                    <a:gd name="connsiteY25" fmla="*/ 2196 h 531895"/>
                    <a:gd name="connsiteX26" fmla="*/ 588846 w 604256"/>
                    <a:gd name="connsiteY26" fmla="*/ 125214 h 531895"/>
                    <a:gd name="connsiteX27" fmla="*/ 604245 w 604256"/>
                    <a:gd name="connsiteY27" fmla="*/ 147914 h 531895"/>
                    <a:gd name="connsiteX28" fmla="*/ 590605 w 604256"/>
                    <a:gd name="connsiteY28" fmla="*/ 171639 h 531895"/>
                    <a:gd name="connsiteX29" fmla="*/ 314303 w 604256"/>
                    <a:gd name="connsiteY29" fmla="*/ 318676 h 531895"/>
                    <a:gd name="connsiteX30" fmla="*/ 302130 w 604256"/>
                    <a:gd name="connsiteY30" fmla="*/ 321751 h 531895"/>
                    <a:gd name="connsiteX31" fmla="*/ 289957 w 604256"/>
                    <a:gd name="connsiteY31" fmla="*/ 318676 h 531895"/>
                    <a:gd name="connsiteX32" fmla="*/ 13654 w 604256"/>
                    <a:gd name="connsiteY32" fmla="*/ 171639 h 531895"/>
                    <a:gd name="connsiteX33" fmla="*/ 15 w 604256"/>
                    <a:gd name="connsiteY33" fmla="*/ 147914 h 531895"/>
                    <a:gd name="connsiteX34" fmla="*/ 15414 w 604256"/>
                    <a:gd name="connsiteY34" fmla="*/ 125214 h 531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</a:cxnLst>
                  <a:rect l="l" t="t" r="r" b="b"/>
                  <a:pathLst>
                    <a:path w="604256" h="531895">
                      <a:moveTo>
                        <a:pt x="18335" y="334272"/>
                      </a:moveTo>
                      <a:cubicBezTo>
                        <a:pt x="24642" y="332369"/>
                        <a:pt x="31682" y="332881"/>
                        <a:pt x="37988" y="336249"/>
                      </a:cubicBezTo>
                      <a:lnTo>
                        <a:pt x="302130" y="476833"/>
                      </a:lnTo>
                      <a:lnTo>
                        <a:pt x="566126" y="336249"/>
                      </a:lnTo>
                      <a:cubicBezTo>
                        <a:pt x="578739" y="329513"/>
                        <a:pt x="594432" y="334199"/>
                        <a:pt x="601178" y="346793"/>
                      </a:cubicBezTo>
                      <a:cubicBezTo>
                        <a:pt x="607925" y="359387"/>
                        <a:pt x="603085" y="375056"/>
                        <a:pt x="590619" y="381793"/>
                      </a:cubicBezTo>
                      <a:lnTo>
                        <a:pt x="314303" y="528820"/>
                      </a:lnTo>
                      <a:cubicBezTo>
                        <a:pt x="310490" y="530870"/>
                        <a:pt x="306383" y="531895"/>
                        <a:pt x="302130" y="531895"/>
                      </a:cubicBezTo>
                      <a:cubicBezTo>
                        <a:pt x="297877" y="531895"/>
                        <a:pt x="293770" y="530870"/>
                        <a:pt x="289957" y="528820"/>
                      </a:cubicBezTo>
                      <a:lnTo>
                        <a:pt x="13641" y="381793"/>
                      </a:lnTo>
                      <a:cubicBezTo>
                        <a:pt x="1028" y="375056"/>
                        <a:pt x="-3665" y="359387"/>
                        <a:pt x="3082" y="346793"/>
                      </a:cubicBezTo>
                      <a:cubicBezTo>
                        <a:pt x="6455" y="340496"/>
                        <a:pt x="12028" y="336176"/>
                        <a:pt x="18335" y="334272"/>
                      </a:cubicBezTo>
                      <a:close/>
                      <a:moveTo>
                        <a:pt x="18335" y="233364"/>
                      </a:moveTo>
                      <a:cubicBezTo>
                        <a:pt x="24642" y="231461"/>
                        <a:pt x="31682" y="231973"/>
                        <a:pt x="37988" y="235341"/>
                      </a:cubicBezTo>
                      <a:lnTo>
                        <a:pt x="302130" y="375925"/>
                      </a:lnTo>
                      <a:lnTo>
                        <a:pt x="566126" y="235341"/>
                      </a:lnTo>
                      <a:cubicBezTo>
                        <a:pt x="578739" y="228605"/>
                        <a:pt x="594432" y="233291"/>
                        <a:pt x="601178" y="245885"/>
                      </a:cubicBezTo>
                      <a:cubicBezTo>
                        <a:pt x="607925" y="258479"/>
                        <a:pt x="603085" y="274148"/>
                        <a:pt x="590619" y="280885"/>
                      </a:cubicBezTo>
                      <a:lnTo>
                        <a:pt x="314303" y="428058"/>
                      </a:lnTo>
                      <a:cubicBezTo>
                        <a:pt x="310490" y="430108"/>
                        <a:pt x="306383" y="430987"/>
                        <a:pt x="302130" y="430987"/>
                      </a:cubicBezTo>
                      <a:cubicBezTo>
                        <a:pt x="297877" y="430987"/>
                        <a:pt x="293770" y="430108"/>
                        <a:pt x="289957" y="428058"/>
                      </a:cubicBezTo>
                      <a:lnTo>
                        <a:pt x="13641" y="280885"/>
                      </a:lnTo>
                      <a:cubicBezTo>
                        <a:pt x="1028" y="274148"/>
                        <a:pt x="-3665" y="258479"/>
                        <a:pt x="3082" y="245885"/>
                      </a:cubicBezTo>
                      <a:cubicBezTo>
                        <a:pt x="6455" y="239588"/>
                        <a:pt x="12028" y="235268"/>
                        <a:pt x="18335" y="233364"/>
                      </a:cubicBezTo>
                      <a:close/>
                      <a:moveTo>
                        <a:pt x="291571" y="2196"/>
                      </a:moveTo>
                      <a:cubicBezTo>
                        <a:pt x="298317" y="-733"/>
                        <a:pt x="305943" y="-733"/>
                        <a:pt x="312689" y="2196"/>
                      </a:cubicBezTo>
                      <a:lnTo>
                        <a:pt x="588846" y="125214"/>
                      </a:lnTo>
                      <a:cubicBezTo>
                        <a:pt x="597938" y="129315"/>
                        <a:pt x="603805" y="138102"/>
                        <a:pt x="604245" y="147914"/>
                      </a:cubicBezTo>
                      <a:cubicBezTo>
                        <a:pt x="604538" y="157726"/>
                        <a:pt x="599258" y="166953"/>
                        <a:pt x="590605" y="171639"/>
                      </a:cubicBezTo>
                      <a:lnTo>
                        <a:pt x="314303" y="318676"/>
                      </a:lnTo>
                      <a:cubicBezTo>
                        <a:pt x="310489" y="320726"/>
                        <a:pt x="306383" y="321751"/>
                        <a:pt x="302130" y="321751"/>
                      </a:cubicBezTo>
                      <a:cubicBezTo>
                        <a:pt x="297877" y="321751"/>
                        <a:pt x="293771" y="320726"/>
                        <a:pt x="289957" y="318676"/>
                      </a:cubicBezTo>
                      <a:lnTo>
                        <a:pt x="13654" y="171639"/>
                      </a:lnTo>
                      <a:cubicBezTo>
                        <a:pt x="5002" y="166953"/>
                        <a:pt x="-278" y="157726"/>
                        <a:pt x="15" y="147914"/>
                      </a:cubicBezTo>
                      <a:cubicBezTo>
                        <a:pt x="309" y="138102"/>
                        <a:pt x="6322" y="129315"/>
                        <a:pt x="15414" y="125214"/>
                      </a:cubicBezTo>
                      <a:close/>
                    </a:path>
                  </a:pathLst>
                </a:custGeom>
                <a:solidFill>
                  <a:schemeClr val="tx1">
                    <a:lumMod val="50000"/>
                    <a:lumOff val="50000"/>
                  </a:schemeClr>
                </a:solidFill>
                <a:ln w="3175">
                  <a:noFill/>
                  <a:prstDash val="solid"/>
                  <a:round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9pPr>
                </a:lstStyle>
                <a:p>
                  <a:pPr algn="ctr" defTabSz="914400"/>
                  <a:endParaRPr lang="zh-CN" altLang="en-US" sz="2000" b="1" i="1">
                    <a:solidFill>
                      <a:schemeClr val="tx1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endParaRPr>
                </a:p>
              </p:txBody>
            </p:sp>
            <p:sp>
              <p:nvSpPr>
                <p:cNvPr id="12" name="iṡlïdè"/>
                <p:cNvSpPr/>
                <p:nvPr/>
              </p:nvSpPr>
              <p:spPr>
                <a:xfrm>
                  <a:off x="6936260" y="3755034"/>
                  <a:ext cx="259688" cy="228590"/>
                </a:xfrm>
                <a:custGeom>
                  <a:avLst/>
                  <a:gdLst>
                    <a:gd name="connsiteX0" fmla="*/ 18335 w 604256"/>
                    <a:gd name="connsiteY0" fmla="*/ 334272 h 531895"/>
                    <a:gd name="connsiteX1" fmla="*/ 37988 w 604256"/>
                    <a:gd name="connsiteY1" fmla="*/ 336249 h 531895"/>
                    <a:gd name="connsiteX2" fmla="*/ 302130 w 604256"/>
                    <a:gd name="connsiteY2" fmla="*/ 476833 h 531895"/>
                    <a:gd name="connsiteX3" fmla="*/ 566126 w 604256"/>
                    <a:gd name="connsiteY3" fmla="*/ 336249 h 531895"/>
                    <a:gd name="connsiteX4" fmla="*/ 601178 w 604256"/>
                    <a:gd name="connsiteY4" fmla="*/ 346793 h 531895"/>
                    <a:gd name="connsiteX5" fmla="*/ 590619 w 604256"/>
                    <a:gd name="connsiteY5" fmla="*/ 381793 h 531895"/>
                    <a:gd name="connsiteX6" fmla="*/ 314303 w 604256"/>
                    <a:gd name="connsiteY6" fmla="*/ 528820 h 531895"/>
                    <a:gd name="connsiteX7" fmla="*/ 302130 w 604256"/>
                    <a:gd name="connsiteY7" fmla="*/ 531895 h 531895"/>
                    <a:gd name="connsiteX8" fmla="*/ 289957 w 604256"/>
                    <a:gd name="connsiteY8" fmla="*/ 528820 h 531895"/>
                    <a:gd name="connsiteX9" fmla="*/ 13641 w 604256"/>
                    <a:gd name="connsiteY9" fmla="*/ 381793 h 531895"/>
                    <a:gd name="connsiteX10" fmla="*/ 3082 w 604256"/>
                    <a:gd name="connsiteY10" fmla="*/ 346793 h 531895"/>
                    <a:gd name="connsiteX11" fmla="*/ 18335 w 604256"/>
                    <a:gd name="connsiteY11" fmla="*/ 334272 h 531895"/>
                    <a:gd name="connsiteX12" fmla="*/ 18335 w 604256"/>
                    <a:gd name="connsiteY12" fmla="*/ 233364 h 531895"/>
                    <a:gd name="connsiteX13" fmla="*/ 37988 w 604256"/>
                    <a:gd name="connsiteY13" fmla="*/ 235341 h 531895"/>
                    <a:gd name="connsiteX14" fmla="*/ 302130 w 604256"/>
                    <a:gd name="connsiteY14" fmla="*/ 375925 h 531895"/>
                    <a:gd name="connsiteX15" fmla="*/ 566126 w 604256"/>
                    <a:gd name="connsiteY15" fmla="*/ 235341 h 531895"/>
                    <a:gd name="connsiteX16" fmla="*/ 601178 w 604256"/>
                    <a:gd name="connsiteY16" fmla="*/ 245885 h 531895"/>
                    <a:gd name="connsiteX17" fmla="*/ 590619 w 604256"/>
                    <a:gd name="connsiteY17" fmla="*/ 280885 h 531895"/>
                    <a:gd name="connsiteX18" fmla="*/ 314303 w 604256"/>
                    <a:gd name="connsiteY18" fmla="*/ 428058 h 531895"/>
                    <a:gd name="connsiteX19" fmla="*/ 302130 w 604256"/>
                    <a:gd name="connsiteY19" fmla="*/ 430987 h 531895"/>
                    <a:gd name="connsiteX20" fmla="*/ 289957 w 604256"/>
                    <a:gd name="connsiteY20" fmla="*/ 428058 h 531895"/>
                    <a:gd name="connsiteX21" fmla="*/ 13641 w 604256"/>
                    <a:gd name="connsiteY21" fmla="*/ 280885 h 531895"/>
                    <a:gd name="connsiteX22" fmla="*/ 3082 w 604256"/>
                    <a:gd name="connsiteY22" fmla="*/ 245885 h 531895"/>
                    <a:gd name="connsiteX23" fmla="*/ 18335 w 604256"/>
                    <a:gd name="connsiteY23" fmla="*/ 233364 h 531895"/>
                    <a:gd name="connsiteX24" fmla="*/ 291571 w 604256"/>
                    <a:gd name="connsiteY24" fmla="*/ 2196 h 531895"/>
                    <a:gd name="connsiteX25" fmla="*/ 312689 w 604256"/>
                    <a:gd name="connsiteY25" fmla="*/ 2196 h 531895"/>
                    <a:gd name="connsiteX26" fmla="*/ 588846 w 604256"/>
                    <a:gd name="connsiteY26" fmla="*/ 125214 h 531895"/>
                    <a:gd name="connsiteX27" fmla="*/ 604245 w 604256"/>
                    <a:gd name="connsiteY27" fmla="*/ 147914 h 531895"/>
                    <a:gd name="connsiteX28" fmla="*/ 590605 w 604256"/>
                    <a:gd name="connsiteY28" fmla="*/ 171639 h 531895"/>
                    <a:gd name="connsiteX29" fmla="*/ 314303 w 604256"/>
                    <a:gd name="connsiteY29" fmla="*/ 318676 h 531895"/>
                    <a:gd name="connsiteX30" fmla="*/ 302130 w 604256"/>
                    <a:gd name="connsiteY30" fmla="*/ 321751 h 531895"/>
                    <a:gd name="connsiteX31" fmla="*/ 289957 w 604256"/>
                    <a:gd name="connsiteY31" fmla="*/ 318676 h 531895"/>
                    <a:gd name="connsiteX32" fmla="*/ 13654 w 604256"/>
                    <a:gd name="connsiteY32" fmla="*/ 171639 h 531895"/>
                    <a:gd name="connsiteX33" fmla="*/ 15 w 604256"/>
                    <a:gd name="connsiteY33" fmla="*/ 147914 h 531895"/>
                    <a:gd name="connsiteX34" fmla="*/ 15414 w 604256"/>
                    <a:gd name="connsiteY34" fmla="*/ 125214 h 531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</a:cxnLst>
                  <a:rect l="l" t="t" r="r" b="b"/>
                  <a:pathLst>
                    <a:path w="604256" h="531895">
                      <a:moveTo>
                        <a:pt x="18335" y="334272"/>
                      </a:moveTo>
                      <a:cubicBezTo>
                        <a:pt x="24642" y="332369"/>
                        <a:pt x="31682" y="332881"/>
                        <a:pt x="37988" y="336249"/>
                      </a:cubicBezTo>
                      <a:lnTo>
                        <a:pt x="302130" y="476833"/>
                      </a:lnTo>
                      <a:lnTo>
                        <a:pt x="566126" y="336249"/>
                      </a:lnTo>
                      <a:cubicBezTo>
                        <a:pt x="578739" y="329513"/>
                        <a:pt x="594432" y="334199"/>
                        <a:pt x="601178" y="346793"/>
                      </a:cubicBezTo>
                      <a:cubicBezTo>
                        <a:pt x="607925" y="359387"/>
                        <a:pt x="603085" y="375056"/>
                        <a:pt x="590619" y="381793"/>
                      </a:cubicBezTo>
                      <a:lnTo>
                        <a:pt x="314303" y="528820"/>
                      </a:lnTo>
                      <a:cubicBezTo>
                        <a:pt x="310490" y="530870"/>
                        <a:pt x="306383" y="531895"/>
                        <a:pt x="302130" y="531895"/>
                      </a:cubicBezTo>
                      <a:cubicBezTo>
                        <a:pt x="297877" y="531895"/>
                        <a:pt x="293770" y="530870"/>
                        <a:pt x="289957" y="528820"/>
                      </a:cubicBezTo>
                      <a:lnTo>
                        <a:pt x="13641" y="381793"/>
                      </a:lnTo>
                      <a:cubicBezTo>
                        <a:pt x="1028" y="375056"/>
                        <a:pt x="-3665" y="359387"/>
                        <a:pt x="3082" y="346793"/>
                      </a:cubicBezTo>
                      <a:cubicBezTo>
                        <a:pt x="6455" y="340496"/>
                        <a:pt x="12028" y="336176"/>
                        <a:pt x="18335" y="334272"/>
                      </a:cubicBezTo>
                      <a:close/>
                      <a:moveTo>
                        <a:pt x="18335" y="233364"/>
                      </a:moveTo>
                      <a:cubicBezTo>
                        <a:pt x="24642" y="231461"/>
                        <a:pt x="31682" y="231973"/>
                        <a:pt x="37988" y="235341"/>
                      </a:cubicBezTo>
                      <a:lnTo>
                        <a:pt x="302130" y="375925"/>
                      </a:lnTo>
                      <a:lnTo>
                        <a:pt x="566126" y="235341"/>
                      </a:lnTo>
                      <a:cubicBezTo>
                        <a:pt x="578739" y="228605"/>
                        <a:pt x="594432" y="233291"/>
                        <a:pt x="601178" y="245885"/>
                      </a:cubicBezTo>
                      <a:cubicBezTo>
                        <a:pt x="607925" y="258479"/>
                        <a:pt x="603085" y="274148"/>
                        <a:pt x="590619" y="280885"/>
                      </a:cubicBezTo>
                      <a:lnTo>
                        <a:pt x="314303" y="428058"/>
                      </a:lnTo>
                      <a:cubicBezTo>
                        <a:pt x="310490" y="430108"/>
                        <a:pt x="306383" y="430987"/>
                        <a:pt x="302130" y="430987"/>
                      </a:cubicBezTo>
                      <a:cubicBezTo>
                        <a:pt x="297877" y="430987"/>
                        <a:pt x="293770" y="430108"/>
                        <a:pt x="289957" y="428058"/>
                      </a:cubicBezTo>
                      <a:lnTo>
                        <a:pt x="13641" y="280885"/>
                      </a:lnTo>
                      <a:cubicBezTo>
                        <a:pt x="1028" y="274148"/>
                        <a:pt x="-3665" y="258479"/>
                        <a:pt x="3082" y="245885"/>
                      </a:cubicBezTo>
                      <a:cubicBezTo>
                        <a:pt x="6455" y="239588"/>
                        <a:pt x="12028" y="235268"/>
                        <a:pt x="18335" y="233364"/>
                      </a:cubicBezTo>
                      <a:close/>
                      <a:moveTo>
                        <a:pt x="291571" y="2196"/>
                      </a:moveTo>
                      <a:cubicBezTo>
                        <a:pt x="298317" y="-733"/>
                        <a:pt x="305943" y="-733"/>
                        <a:pt x="312689" y="2196"/>
                      </a:cubicBezTo>
                      <a:lnTo>
                        <a:pt x="588846" y="125214"/>
                      </a:lnTo>
                      <a:cubicBezTo>
                        <a:pt x="597938" y="129315"/>
                        <a:pt x="603805" y="138102"/>
                        <a:pt x="604245" y="147914"/>
                      </a:cubicBezTo>
                      <a:cubicBezTo>
                        <a:pt x="604538" y="157726"/>
                        <a:pt x="599258" y="166953"/>
                        <a:pt x="590605" y="171639"/>
                      </a:cubicBezTo>
                      <a:lnTo>
                        <a:pt x="314303" y="318676"/>
                      </a:lnTo>
                      <a:cubicBezTo>
                        <a:pt x="310489" y="320726"/>
                        <a:pt x="306383" y="321751"/>
                        <a:pt x="302130" y="321751"/>
                      </a:cubicBezTo>
                      <a:cubicBezTo>
                        <a:pt x="297877" y="321751"/>
                        <a:pt x="293771" y="320726"/>
                        <a:pt x="289957" y="318676"/>
                      </a:cubicBezTo>
                      <a:lnTo>
                        <a:pt x="13654" y="171639"/>
                      </a:lnTo>
                      <a:cubicBezTo>
                        <a:pt x="5002" y="166953"/>
                        <a:pt x="-278" y="157726"/>
                        <a:pt x="15" y="147914"/>
                      </a:cubicBezTo>
                      <a:cubicBezTo>
                        <a:pt x="309" y="138102"/>
                        <a:pt x="6322" y="129315"/>
                        <a:pt x="15414" y="125214"/>
                      </a:cubicBezTo>
                      <a:close/>
                    </a:path>
                  </a:pathLst>
                </a:custGeom>
                <a:solidFill>
                  <a:schemeClr val="tx1">
                    <a:lumMod val="50000"/>
                    <a:lumOff val="50000"/>
                  </a:schemeClr>
                </a:solidFill>
                <a:ln w="3175">
                  <a:noFill/>
                  <a:prstDash val="solid"/>
                  <a:round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9pPr>
                </a:lstStyle>
                <a:p>
                  <a:pPr algn="ctr" defTabSz="914400"/>
                  <a:endParaRPr lang="zh-CN" altLang="en-US" sz="2000" b="1" i="1">
                    <a:solidFill>
                      <a:schemeClr val="tx1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endParaRPr>
                </a:p>
              </p:txBody>
            </p:sp>
            <p:sp>
              <p:nvSpPr>
                <p:cNvPr id="13" name="iṩḷíḑe"/>
                <p:cNvSpPr/>
                <p:nvPr/>
              </p:nvSpPr>
              <p:spPr>
                <a:xfrm>
                  <a:off x="5966157" y="4724409"/>
                  <a:ext cx="259688" cy="228590"/>
                </a:xfrm>
                <a:custGeom>
                  <a:avLst/>
                  <a:gdLst>
                    <a:gd name="connsiteX0" fmla="*/ 18335 w 604256"/>
                    <a:gd name="connsiteY0" fmla="*/ 334272 h 531895"/>
                    <a:gd name="connsiteX1" fmla="*/ 37988 w 604256"/>
                    <a:gd name="connsiteY1" fmla="*/ 336249 h 531895"/>
                    <a:gd name="connsiteX2" fmla="*/ 302130 w 604256"/>
                    <a:gd name="connsiteY2" fmla="*/ 476833 h 531895"/>
                    <a:gd name="connsiteX3" fmla="*/ 566126 w 604256"/>
                    <a:gd name="connsiteY3" fmla="*/ 336249 h 531895"/>
                    <a:gd name="connsiteX4" fmla="*/ 601178 w 604256"/>
                    <a:gd name="connsiteY4" fmla="*/ 346793 h 531895"/>
                    <a:gd name="connsiteX5" fmla="*/ 590619 w 604256"/>
                    <a:gd name="connsiteY5" fmla="*/ 381793 h 531895"/>
                    <a:gd name="connsiteX6" fmla="*/ 314303 w 604256"/>
                    <a:gd name="connsiteY6" fmla="*/ 528820 h 531895"/>
                    <a:gd name="connsiteX7" fmla="*/ 302130 w 604256"/>
                    <a:gd name="connsiteY7" fmla="*/ 531895 h 531895"/>
                    <a:gd name="connsiteX8" fmla="*/ 289957 w 604256"/>
                    <a:gd name="connsiteY8" fmla="*/ 528820 h 531895"/>
                    <a:gd name="connsiteX9" fmla="*/ 13641 w 604256"/>
                    <a:gd name="connsiteY9" fmla="*/ 381793 h 531895"/>
                    <a:gd name="connsiteX10" fmla="*/ 3082 w 604256"/>
                    <a:gd name="connsiteY10" fmla="*/ 346793 h 531895"/>
                    <a:gd name="connsiteX11" fmla="*/ 18335 w 604256"/>
                    <a:gd name="connsiteY11" fmla="*/ 334272 h 531895"/>
                    <a:gd name="connsiteX12" fmla="*/ 18335 w 604256"/>
                    <a:gd name="connsiteY12" fmla="*/ 233364 h 531895"/>
                    <a:gd name="connsiteX13" fmla="*/ 37988 w 604256"/>
                    <a:gd name="connsiteY13" fmla="*/ 235341 h 531895"/>
                    <a:gd name="connsiteX14" fmla="*/ 302130 w 604256"/>
                    <a:gd name="connsiteY14" fmla="*/ 375925 h 531895"/>
                    <a:gd name="connsiteX15" fmla="*/ 566126 w 604256"/>
                    <a:gd name="connsiteY15" fmla="*/ 235341 h 531895"/>
                    <a:gd name="connsiteX16" fmla="*/ 601178 w 604256"/>
                    <a:gd name="connsiteY16" fmla="*/ 245885 h 531895"/>
                    <a:gd name="connsiteX17" fmla="*/ 590619 w 604256"/>
                    <a:gd name="connsiteY17" fmla="*/ 280885 h 531895"/>
                    <a:gd name="connsiteX18" fmla="*/ 314303 w 604256"/>
                    <a:gd name="connsiteY18" fmla="*/ 428058 h 531895"/>
                    <a:gd name="connsiteX19" fmla="*/ 302130 w 604256"/>
                    <a:gd name="connsiteY19" fmla="*/ 430987 h 531895"/>
                    <a:gd name="connsiteX20" fmla="*/ 289957 w 604256"/>
                    <a:gd name="connsiteY20" fmla="*/ 428058 h 531895"/>
                    <a:gd name="connsiteX21" fmla="*/ 13641 w 604256"/>
                    <a:gd name="connsiteY21" fmla="*/ 280885 h 531895"/>
                    <a:gd name="connsiteX22" fmla="*/ 3082 w 604256"/>
                    <a:gd name="connsiteY22" fmla="*/ 245885 h 531895"/>
                    <a:gd name="connsiteX23" fmla="*/ 18335 w 604256"/>
                    <a:gd name="connsiteY23" fmla="*/ 233364 h 531895"/>
                    <a:gd name="connsiteX24" fmla="*/ 291571 w 604256"/>
                    <a:gd name="connsiteY24" fmla="*/ 2196 h 531895"/>
                    <a:gd name="connsiteX25" fmla="*/ 312689 w 604256"/>
                    <a:gd name="connsiteY25" fmla="*/ 2196 h 531895"/>
                    <a:gd name="connsiteX26" fmla="*/ 588846 w 604256"/>
                    <a:gd name="connsiteY26" fmla="*/ 125214 h 531895"/>
                    <a:gd name="connsiteX27" fmla="*/ 604245 w 604256"/>
                    <a:gd name="connsiteY27" fmla="*/ 147914 h 531895"/>
                    <a:gd name="connsiteX28" fmla="*/ 590605 w 604256"/>
                    <a:gd name="connsiteY28" fmla="*/ 171639 h 531895"/>
                    <a:gd name="connsiteX29" fmla="*/ 314303 w 604256"/>
                    <a:gd name="connsiteY29" fmla="*/ 318676 h 531895"/>
                    <a:gd name="connsiteX30" fmla="*/ 302130 w 604256"/>
                    <a:gd name="connsiteY30" fmla="*/ 321751 h 531895"/>
                    <a:gd name="connsiteX31" fmla="*/ 289957 w 604256"/>
                    <a:gd name="connsiteY31" fmla="*/ 318676 h 531895"/>
                    <a:gd name="connsiteX32" fmla="*/ 13654 w 604256"/>
                    <a:gd name="connsiteY32" fmla="*/ 171639 h 531895"/>
                    <a:gd name="connsiteX33" fmla="*/ 15 w 604256"/>
                    <a:gd name="connsiteY33" fmla="*/ 147914 h 531895"/>
                    <a:gd name="connsiteX34" fmla="*/ 15414 w 604256"/>
                    <a:gd name="connsiteY34" fmla="*/ 125214 h 531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</a:cxnLst>
                  <a:rect l="l" t="t" r="r" b="b"/>
                  <a:pathLst>
                    <a:path w="604256" h="531895">
                      <a:moveTo>
                        <a:pt x="18335" y="334272"/>
                      </a:moveTo>
                      <a:cubicBezTo>
                        <a:pt x="24642" y="332369"/>
                        <a:pt x="31682" y="332881"/>
                        <a:pt x="37988" y="336249"/>
                      </a:cubicBezTo>
                      <a:lnTo>
                        <a:pt x="302130" y="476833"/>
                      </a:lnTo>
                      <a:lnTo>
                        <a:pt x="566126" y="336249"/>
                      </a:lnTo>
                      <a:cubicBezTo>
                        <a:pt x="578739" y="329513"/>
                        <a:pt x="594432" y="334199"/>
                        <a:pt x="601178" y="346793"/>
                      </a:cubicBezTo>
                      <a:cubicBezTo>
                        <a:pt x="607925" y="359387"/>
                        <a:pt x="603085" y="375056"/>
                        <a:pt x="590619" y="381793"/>
                      </a:cubicBezTo>
                      <a:lnTo>
                        <a:pt x="314303" y="528820"/>
                      </a:lnTo>
                      <a:cubicBezTo>
                        <a:pt x="310490" y="530870"/>
                        <a:pt x="306383" y="531895"/>
                        <a:pt x="302130" y="531895"/>
                      </a:cubicBezTo>
                      <a:cubicBezTo>
                        <a:pt x="297877" y="531895"/>
                        <a:pt x="293770" y="530870"/>
                        <a:pt x="289957" y="528820"/>
                      </a:cubicBezTo>
                      <a:lnTo>
                        <a:pt x="13641" y="381793"/>
                      </a:lnTo>
                      <a:cubicBezTo>
                        <a:pt x="1028" y="375056"/>
                        <a:pt x="-3665" y="359387"/>
                        <a:pt x="3082" y="346793"/>
                      </a:cubicBezTo>
                      <a:cubicBezTo>
                        <a:pt x="6455" y="340496"/>
                        <a:pt x="12028" y="336176"/>
                        <a:pt x="18335" y="334272"/>
                      </a:cubicBezTo>
                      <a:close/>
                      <a:moveTo>
                        <a:pt x="18335" y="233364"/>
                      </a:moveTo>
                      <a:cubicBezTo>
                        <a:pt x="24642" y="231461"/>
                        <a:pt x="31682" y="231973"/>
                        <a:pt x="37988" y="235341"/>
                      </a:cubicBezTo>
                      <a:lnTo>
                        <a:pt x="302130" y="375925"/>
                      </a:lnTo>
                      <a:lnTo>
                        <a:pt x="566126" y="235341"/>
                      </a:lnTo>
                      <a:cubicBezTo>
                        <a:pt x="578739" y="228605"/>
                        <a:pt x="594432" y="233291"/>
                        <a:pt x="601178" y="245885"/>
                      </a:cubicBezTo>
                      <a:cubicBezTo>
                        <a:pt x="607925" y="258479"/>
                        <a:pt x="603085" y="274148"/>
                        <a:pt x="590619" y="280885"/>
                      </a:cubicBezTo>
                      <a:lnTo>
                        <a:pt x="314303" y="428058"/>
                      </a:lnTo>
                      <a:cubicBezTo>
                        <a:pt x="310490" y="430108"/>
                        <a:pt x="306383" y="430987"/>
                        <a:pt x="302130" y="430987"/>
                      </a:cubicBezTo>
                      <a:cubicBezTo>
                        <a:pt x="297877" y="430987"/>
                        <a:pt x="293770" y="430108"/>
                        <a:pt x="289957" y="428058"/>
                      </a:cubicBezTo>
                      <a:lnTo>
                        <a:pt x="13641" y="280885"/>
                      </a:lnTo>
                      <a:cubicBezTo>
                        <a:pt x="1028" y="274148"/>
                        <a:pt x="-3665" y="258479"/>
                        <a:pt x="3082" y="245885"/>
                      </a:cubicBezTo>
                      <a:cubicBezTo>
                        <a:pt x="6455" y="239588"/>
                        <a:pt x="12028" y="235268"/>
                        <a:pt x="18335" y="233364"/>
                      </a:cubicBezTo>
                      <a:close/>
                      <a:moveTo>
                        <a:pt x="291571" y="2196"/>
                      </a:moveTo>
                      <a:cubicBezTo>
                        <a:pt x="298317" y="-733"/>
                        <a:pt x="305943" y="-733"/>
                        <a:pt x="312689" y="2196"/>
                      </a:cubicBezTo>
                      <a:lnTo>
                        <a:pt x="588846" y="125214"/>
                      </a:lnTo>
                      <a:cubicBezTo>
                        <a:pt x="597938" y="129315"/>
                        <a:pt x="603805" y="138102"/>
                        <a:pt x="604245" y="147914"/>
                      </a:cubicBezTo>
                      <a:cubicBezTo>
                        <a:pt x="604538" y="157726"/>
                        <a:pt x="599258" y="166953"/>
                        <a:pt x="590605" y="171639"/>
                      </a:cubicBezTo>
                      <a:lnTo>
                        <a:pt x="314303" y="318676"/>
                      </a:lnTo>
                      <a:cubicBezTo>
                        <a:pt x="310489" y="320726"/>
                        <a:pt x="306383" y="321751"/>
                        <a:pt x="302130" y="321751"/>
                      </a:cubicBezTo>
                      <a:cubicBezTo>
                        <a:pt x="297877" y="321751"/>
                        <a:pt x="293771" y="320726"/>
                        <a:pt x="289957" y="318676"/>
                      </a:cubicBezTo>
                      <a:lnTo>
                        <a:pt x="13654" y="171639"/>
                      </a:lnTo>
                      <a:cubicBezTo>
                        <a:pt x="5002" y="166953"/>
                        <a:pt x="-278" y="157726"/>
                        <a:pt x="15" y="147914"/>
                      </a:cubicBezTo>
                      <a:cubicBezTo>
                        <a:pt x="309" y="138102"/>
                        <a:pt x="6322" y="129315"/>
                        <a:pt x="15414" y="125214"/>
                      </a:cubicBezTo>
                      <a:close/>
                    </a:path>
                  </a:pathLst>
                </a:custGeom>
                <a:solidFill>
                  <a:schemeClr val="tx1">
                    <a:lumMod val="50000"/>
                    <a:lumOff val="50000"/>
                  </a:schemeClr>
                </a:solidFill>
                <a:ln w="3175">
                  <a:noFill/>
                  <a:prstDash val="solid"/>
                  <a:round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9pPr>
                </a:lstStyle>
                <a:p>
                  <a:pPr algn="ctr" defTabSz="914400"/>
                  <a:endParaRPr lang="zh-CN" altLang="en-US" sz="2000" b="1" i="1">
                    <a:solidFill>
                      <a:schemeClr val="tx1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endParaRPr>
                </a:p>
              </p:txBody>
            </p:sp>
            <p:sp>
              <p:nvSpPr>
                <p:cNvPr id="14" name="ïṩľïďê"/>
                <p:cNvSpPr/>
                <p:nvPr/>
              </p:nvSpPr>
              <p:spPr>
                <a:xfrm>
                  <a:off x="4995327" y="3755034"/>
                  <a:ext cx="259688" cy="228590"/>
                </a:xfrm>
                <a:custGeom>
                  <a:avLst/>
                  <a:gdLst>
                    <a:gd name="connsiteX0" fmla="*/ 18335 w 604256"/>
                    <a:gd name="connsiteY0" fmla="*/ 334272 h 531895"/>
                    <a:gd name="connsiteX1" fmla="*/ 37988 w 604256"/>
                    <a:gd name="connsiteY1" fmla="*/ 336249 h 531895"/>
                    <a:gd name="connsiteX2" fmla="*/ 302130 w 604256"/>
                    <a:gd name="connsiteY2" fmla="*/ 476833 h 531895"/>
                    <a:gd name="connsiteX3" fmla="*/ 566126 w 604256"/>
                    <a:gd name="connsiteY3" fmla="*/ 336249 h 531895"/>
                    <a:gd name="connsiteX4" fmla="*/ 601178 w 604256"/>
                    <a:gd name="connsiteY4" fmla="*/ 346793 h 531895"/>
                    <a:gd name="connsiteX5" fmla="*/ 590619 w 604256"/>
                    <a:gd name="connsiteY5" fmla="*/ 381793 h 531895"/>
                    <a:gd name="connsiteX6" fmla="*/ 314303 w 604256"/>
                    <a:gd name="connsiteY6" fmla="*/ 528820 h 531895"/>
                    <a:gd name="connsiteX7" fmla="*/ 302130 w 604256"/>
                    <a:gd name="connsiteY7" fmla="*/ 531895 h 531895"/>
                    <a:gd name="connsiteX8" fmla="*/ 289957 w 604256"/>
                    <a:gd name="connsiteY8" fmla="*/ 528820 h 531895"/>
                    <a:gd name="connsiteX9" fmla="*/ 13641 w 604256"/>
                    <a:gd name="connsiteY9" fmla="*/ 381793 h 531895"/>
                    <a:gd name="connsiteX10" fmla="*/ 3082 w 604256"/>
                    <a:gd name="connsiteY10" fmla="*/ 346793 h 531895"/>
                    <a:gd name="connsiteX11" fmla="*/ 18335 w 604256"/>
                    <a:gd name="connsiteY11" fmla="*/ 334272 h 531895"/>
                    <a:gd name="connsiteX12" fmla="*/ 18335 w 604256"/>
                    <a:gd name="connsiteY12" fmla="*/ 233364 h 531895"/>
                    <a:gd name="connsiteX13" fmla="*/ 37988 w 604256"/>
                    <a:gd name="connsiteY13" fmla="*/ 235341 h 531895"/>
                    <a:gd name="connsiteX14" fmla="*/ 302130 w 604256"/>
                    <a:gd name="connsiteY14" fmla="*/ 375925 h 531895"/>
                    <a:gd name="connsiteX15" fmla="*/ 566126 w 604256"/>
                    <a:gd name="connsiteY15" fmla="*/ 235341 h 531895"/>
                    <a:gd name="connsiteX16" fmla="*/ 601178 w 604256"/>
                    <a:gd name="connsiteY16" fmla="*/ 245885 h 531895"/>
                    <a:gd name="connsiteX17" fmla="*/ 590619 w 604256"/>
                    <a:gd name="connsiteY17" fmla="*/ 280885 h 531895"/>
                    <a:gd name="connsiteX18" fmla="*/ 314303 w 604256"/>
                    <a:gd name="connsiteY18" fmla="*/ 428058 h 531895"/>
                    <a:gd name="connsiteX19" fmla="*/ 302130 w 604256"/>
                    <a:gd name="connsiteY19" fmla="*/ 430987 h 531895"/>
                    <a:gd name="connsiteX20" fmla="*/ 289957 w 604256"/>
                    <a:gd name="connsiteY20" fmla="*/ 428058 h 531895"/>
                    <a:gd name="connsiteX21" fmla="*/ 13641 w 604256"/>
                    <a:gd name="connsiteY21" fmla="*/ 280885 h 531895"/>
                    <a:gd name="connsiteX22" fmla="*/ 3082 w 604256"/>
                    <a:gd name="connsiteY22" fmla="*/ 245885 h 531895"/>
                    <a:gd name="connsiteX23" fmla="*/ 18335 w 604256"/>
                    <a:gd name="connsiteY23" fmla="*/ 233364 h 531895"/>
                    <a:gd name="connsiteX24" fmla="*/ 291571 w 604256"/>
                    <a:gd name="connsiteY24" fmla="*/ 2196 h 531895"/>
                    <a:gd name="connsiteX25" fmla="*/ 312689 w 604256"/>
                    <a:gd name="connsiteY25" fmla="*/ 2196 h 531895"/>
                    <a:gd name="connsiteX26" fmla="*/ 588846 w 604256"/>
                    <a:gd name="connsiteY26" fmla="*/ 125214 h 531895"/>
                    <a:gd name="connsiteX27" fmla="*/ 604245 w 604256"/>
                    <a:gd name="connsiteY27" fmla="*/ 147914 h 531895"/>
                    <a:gd name="connsiteX28" fmla="*/ 590605 w 604256"/>
                    <a:gd name="connsiteY28" fmla="*/ 171639 h 531895"/>
                    <a:gd name="connsiteX29" fmla="*/ 314303 w 604256"/>
                    <a:gd name="connsiteY29" fmla="*/ 318676 h 531895"/>
                    <a:gd name="connsiteX30" fmla="*/ 302130 w 604256"/>
                    <a:gd name="connsiteY30" fmla="*/ 321751 h 531895"/>
                    <a:gd name="connsiteX31" fmla="*/ 289957 w 604256"/>
                    <a:gd name="connsiteY31" fmla="*/ 318676 h 531895"/>
                    <a:gd name="connsiteX32" fmla="*/ 13654 w 604256"/>
                    <a:gd name="connsiteY32" fmla="*/ 171639 h 531895"/>
                    <a:gd name="connsiteX33" fmla="*/ 15 w 604256"/>
                    <a:gd name="connsiteY33" fmla="*/ 147914 h 531895"/>
                    <a:gd name="connsiteX34" fmla="*/ 15414 w 604256"/>
                    <a:gd name="connsiteY34" fmla="*/ 125214 h 531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</a:cxnLst>
                  <a:rect l="l" t="t" r="r" b="b"/>
                  <a:pathLst>
                    <a:path w="604256" h="531895">
                      <a:moveTo>
                        <a:pt x="18335" y="334272"/>
                      </a:moveTo>
                      <a:cubicBezTo>
                        <a:pt x="24642" y="332369"/>
                        <a:pt x="31682" y="332881"/>
                        <a:pt x="37988" y="336249"/>
                      </a:cubicBezTo>
                      <a:lnTo>
                        <a:pt x="302130" y="476833"/>
                      </a:lnTo>
                      <a:lnTo>
                        <a:pt x="566126" y="336249"/>
                      </a:lnTo>
                      <a:cubicBezTo>
                        <a:pt x="578739" y="329513"/>
                        <a:pt x="594432" y="334199"/>
                        <a:pt x="601178" y="346793"/>
                      </a:cubicBezTo>
                      <a:cubicBezTo>
                        <a:pt x="607925" y="359387"/>
                        <a:pt x="603085" y="375056"/>
                        <a:pt x="590619" y="381793"/>
                      </a:cubicBezTo>
                      <a:lnTo>
                        <a:pt x="314303" y="528820"/>
                      </a:lnTo>
                      <a:cubicBezTo>
                        <a:pt x="310490" y="530870"/>
                        <a:pt x="306383" y="531895"/>
                        <a:pt x="302130" y="531895"/>
                      </a:cubicBezTo>
                      <a:cubicBezTo>
                        <a:pt x="297877" y="531895"/>
                        <a:pt x="293770" y="530870"/>
                        <a:pt x="289957" y="528820"/>
                      </a:cubicBezTo>
                      <a:lnTo>
                        <a:pt x="13641" y="381793"/>
                      </a:lnTo>
                      <a:cubicBezTo>
                        <a:pt x="1028" y="375056"/>
                        <a:pt x="-3665" y="359387"/>
                        <a:pt x="3082" y="346793"/>
                      </a:cubicBezTo>
                      <a:cubicBezTo>
                        <a:pt x="6455" y="340496"/>
                        <a:pt x="12028" y="336176"/>
                        <a:pt x="18335" y="334272"/>
                      </a:cubicBezTo>
                      <a:close/>
                      <a:moveTo>
                        <a:pt x="18335" y="233364"/>
                      </a:moveTo>
                      <a:cubicBezTo>
                        <a:pt x="24642" y="231461"/>
                        <a:pt x="31682" y="231973"/>
                        <a:pt x="37988" y="235341"/>
                      </a:cubicBezTo>
                      <a:lnTo>
                        <a:pt x="302130" y="375925"/>
                      </a:lnTo>
                      <a:lnTo>
                        <a:pt x="566126" y="235341"/>
                      </a:lnTo>
                      <a:cubicBezTo>
                        <a:pt x="578739" y="228605"/>
                        <a:pt x="594432" y="233291"/>
                        <a:pt x="601178" y="245885"/>
                      </a:cubicBezTo>
                      <a:cubicBezTo>
                        <a:pt x="607925" y="258479"/>
                        <a:pt x="603085" y="274148"/>
                        <a:pt x="590619" y="280885"/>
                      </a:cubicBezTo>
                      <a:lnTo>
                        <a:pt x="314303" y="428058"/>
                      </a:lnTo>
                      <a:cubicBezTo>
                        <a:pt x="310490" y="430108"/>
                        <a:pt x="306383" y="430987"/>
                        <a:pt x="302130" y="430987"/>
                      </a:cubicBezTo>
                      <a:cubicBezTo>
                        <a:pt x="297877" y="430987"/>
                        <a:pt x="293770" y="430108"/>
                        <a:pt x="289957" y="428058"/>
                      </a:cubicBezTo>
                      <a:lnTo>
                        <a:pt x="13641" y="280885"/>
                      </a:lnTo>
                      <a:cubicBezTo>
                        <a:pt x="1028" y="274148"/>
                        <a:pt x="-3665" y="258479"/>
                        <a:pt x="3082" y="245885"/>
                      </a:cubicBezTo>
                      <a:cubicBezTo>
                        <a:pt x="6455" y="239588"/>
                        <a:pt x="12028" y="235268"/>
                        <a:pt x="18335" y="233364"/>
                      </a:cubicBezTo>
                      <a:close/>
                      <a:moveTo>
                        <a:pt x="291571" y="2196"/>
                      </a:moveTo>
                      <a:cubicBezTo>
                        <a:pt x="298317" y="-733"/>
                        <a:pt x="305943" y="-733"/>
                        <a:pt x="312689" y="2196"/>
                      </a:cubicBezTo>
                      <a:lnTo>
                        <a:pt x="588846" y="125214"/>
                      </a:lnTo>
                      <a:cubicBezTo>
                        <a:pt x="597938" y="129315"/>
                        <a:pt x="603805" y="138102"/>
                        <a:pt x="604245" y="147914"/>
                      </a:cubicBezTo>
                      <a:cubicBezTo>
                        <a:pt x="604538" y="157726"/>
                        <a:pt x="599258" y="166953"/>
                        <a:pt x="590605" y="171639"/>
                      </a:cubicBezTo>
                      <a:lnTo>
                        <a:pt x="314303" y="318676"/>
                      </a:lnTo>
                      <a:cubicBezTo>
                        <a:pt x="310489" y="320726"/>
                        <a:pt x="306383" y="321751"/>
                        <a:pt x="302130" y="321751"/>
                      </a:cubicBezTo>
                      <a:cubicBezTo>
                        <a:pt x="297877" y="321751"/>
                        <a:pt x="293771" y="320726"/>
                        <a:pt x="289957" y="318676"/>
                      </a:cubicBezTo>
                      <a:lnTo>
                        <a:pt x="13654" y="171639"/>
                      </a:lnTo>
                      <a:cubicBezTo>
                        <a:pt x="5002" y="166953"/>
                        <a:pt x="-278" y="157726"/>
                        <a:pt x="15" y="147914"/>
                      </a:cubicBezTo>
                      <a:cubicBezTo>
                        <a:pt x="309" y="138102"/>
                        <a:pt x="6322" y="129315"/>
                        <a:pt x="15414" y="125214"/>
                      </a:cubicBezTo>
                      <a:close/>
                    </a:path>
                  </a:pathLst>
                </a:custGeom>
                <a:solidFill>
                  <a:schemeClr val="tx1">
                    <a:lumMod val="50000"/>
                    <a:lumOff val="50000"/>
                  </a:schemeClr>
                </a:solidFill>
                <a:ln w="3175">
                  <a:noFill/>
                  <a:prstDash val="solid"/>
                  <a:round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9pPr>
                </a:lstStyle>
                <a:p>
                  <a:pPr algn="ctr" defTabSz="914400"/>
                  <a:endParaRPr lang="zh-CN" altLang="en-US" sz="2000" b="1" i="1">
                    <a:solidFill>
                      <a:schemeClr val="tx1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endParaRPr>
                </a:p>
              </p:txBody>
            </p:sp>
          </p:grpSp>
          <p:cxnSp>
            <p:nvCxnSpPr>
              <p:cNvPr id="8" name="直接连接符 29"/>
              <p:cNvCxnSpPr>
                <a:stCxn id="15" idx="0"/>
              </p:cNvCxnSpPr>
              <p:nvPr/>
            </p:nvCxnSpPr>
            <p:spPr>
              <a:xfrm flipH="1" flipV="1">
                <a:off x="7102328" y="1839656"/>
                <a:ext cx="0" cy="159867"/>
              </a:xfrm>
              <a:prstGeom prst="line">
                <a:avLst/>
              </a:prstGeom>
              <a:ln w="3175" cap="rnd">
                <a:solidFill>
                  <a:schemeClr val="bg1">
                    <a:lumMod val="75000"/>
                  </a:schemeClr>
                </a:solidFill>
                <a:prstDash val="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直接连接符 30"/>
              <p:cNvCxnSpPr>
                <a:stCxn id="15" idx="4"/>
              </p:cNvCxnSpPr>
              <p:nvPr/>
            </p:nvCxnSpPr>
            <p:spPr>
              <a:xfrm flipH="1">
                <a:off x="7100876" y="3018312"/>
                <a:ext cx="0" cy="171493"/>
              </a:xfrm>
              <a:prstGeom prst="line">
                <a:avLst/>
              </a:prstGeom>
              <a:ln w="3175" cap="rnd">
                <a:solidFill>
                  <a:schemeClr val="bg1">
                    <a:lumMod val="75000"/>
                  </a:schemeClr>
                </a:solidFill>
                <a:prstDash val="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1" name="组合 20"/>
          <p:cNvGrpSpPr/>
          <p:nvPr userDrawn="1"/>
        </p:nvGrpSpPr>
        <p:grpSpPr>
          <a:xfrm>
            <a:off x="5545405" y="3116002"/>
            <a:ext cx="1369104" cy="1386099"/>
            <a:chOff x="6514383" y="4094314"/>
            <a:chExt cx="1369104" cy="1386099"/>
          </a:xfrm>
        </p:grpSpPr>
        <p:cxnSp>
          <p:nvCxnSpPr>
            <p:cNvPr id="22" name="直接连接符 24"/>
            <p:cNvCxnSpPr>
              <a:stCxn id="15" idx="5"/>
            </p:cNvCxnSpPr>
            <p:nvPr/>
          </p:nvCxnSpPr>
          <p:spPr>
            <a:xfrm>
              <a:off x="6514383" y="4094314"/>
              <a:ext cx="319602" cy="320691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ï$ļîḓé"/>
            <p:cNvSpPr/>
            <p:nvPr/>
          </p:nvSpPr>
          <p:spPr bwMode="auto">
            <a:xfrm>
              <a:off x="6544964" y="4141890"/>
              <a:ext cx="1338523" cy="1338523"/>
            </a:xfrm>
            <a:custGeom>
              <a:avLst/>
              <a:gdLst>
                <a:gd name="T0" fmla="*/ 277 w 966"/>
                <a:gd name="T1" fmla="*/ 966 h 966"/>
                <a:gd name="T2" fmla="*/ 0 w 966"/>
                <a:gd name="T3" fmla="*/ 362 h 966"/>
                <a:gd name="T4" fmla="*/ 360 w 966"/>
                <a:gd name="T5" fmla="*/ 0 h 966"/>
                <a:gd name="T6" fmla="*/ 966 w 966"/>
                <a:gd name="T7" fmla="*/ 275 h 966"/>
                <a:gd name="T8" fmla="*/ 277 w 966"/>
                <a:gd name="T9" fmla="*/ 966 h 9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6" h="966">
                  <a:moveTo>
                    <a:pt x="277" y="966"/>
                  </a:moveTo>
                  <a:cubicBezTo>
                    <a:pt x="0" y="362"/>
                    <a:pt x="0" y="362"/>
                    <a:pt x="0" y="362"/>
                  </a:cubicBezTo>
                  <a:cubicBezTo>
                    <a:pt x="160" y="289"/>
                    <a:pt x="287" y="160"/>
                    <a:pt x="360" y="0"/>
                  </a:cubicBezTo>
                  <a:cubicBezTo>
                    <a:pt x="966" y="275"/>
                    <a:pt x="966" y="275"/>
                    <a:pt x="966" y="275"/>
                  </a:cubicBezTo>
                  <a:cubicBezTo>
                    <a:pt x="827" y="581"/>
                    <a:pt x="582" y="826"/>
                    <a:pt x="277" y="966"/>
                  </a:cubicBezTo>
                </a:path>
              </a:pathLst>
            </a:custGeom>
            <a:solidFill>
              <a:srgbClr val="C00000"/>
            </a:solidFill>
            <a:ln>
              <a:noFill/>
            </a:ln>
            <a:effectLst>
              <a:outerShdw blurRad="101600" dist="76200" dir="2700000" algn="tl" rotWithShape="0">
                <a:prstClr val="black">
                  <a:alpha val="30000"/>
                </a:prstClr>
              </a:outerShdw>
            </a:effectLst>
          </p:spPr>
          <p:txBody>
            <a:bodyPr vert="horz" wrap="square" lIns="91440" tIns="45720" rIns="91440" bIns="45720" numCol="1" anchor="ctr" anchorCtr="0" compatLnSpc="1">
              <a:normAutofit/>
            </a:bodyPr>
            <a:lstStyle/>
            <a:p>
              <a:pPr algn="ctr"/>
              <a:r>
                <a:rPr lang="en-US" altLang="zh-CN" sz="3200" b="1" i="1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3</a:t>
              </a:r>
              <a:endParaRPr lang="en-US" sz="3200" b="1" i="1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grpSp>
        <p:nvGrpSpPr>
          <p:cNvPr id="24" name="组合 23"/>
          <p:cNvGrpSpPr/>
          <p:nvPr userDrawn="1"/>
        </p:nvGrpSpPr>
        <p:grpSpPr>
          <a:xfrm>
            <a:off x="5592601" y="3118510"/>
            <a:ext cx="1398940" cy="1368340"/>
            <a:chOff x="6454143" y="2103525"/>
            <a:chExt cx="1398940" cy="1368340"/>
          </a:xfrm>
        </p:grpSpPr>
        <p:cxnSp>
          <p:nvCxnSpPr>
            <p:cNvPr id="25" name="直接连接符 25"/>
            <p:cNvCxnSpPr/>
            <p:nvPr/>
          </p:nvCxnSpPr>
          <p:spPr>
            <a:xfrm flipV="1">
              <a:off x="6454143" y="3100189"/>
              <a:ext cx="329414" cy="371676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ïsļîḍè"/>
            <p:cNvSpPr/>
            <p:nvPr/>
          </p:nvSpPr>
          <p:spPr bwMode="auto">
            <a:xfrm>
              <a:off x="6514560" y="2103525"/>
              <a:ext cx="1338523" cy="1338523"/>
            </a:xfrm>
            <a:custGeom>
              <a:avLst/>
              <a:gdLst>
                <a:gd name="T0" fmla="*/ 362 w 966"/>
                <a:gd name="T1" fmla="*/ 965 h 965"/>
                <a:gd name="T2" fmla="*/ 0 w 966"/>
                <a:gd name="T3" fmla="*/ 606 h 965"/>
                <a:gd name="T4" fmla="*/ 274 w 966"/>
                <a:gd name="T5" fmla="*/ 0 h 965"/>
                <a:gd name="T6" fmla="*/ 966 w 966"/>
                <a:gd name="T7" fmla="*/ 687 h 965"/>
                <a:gd name="T8" fmla="*/ 362 w 966"/>
                <a:gd name="T9" fmla="*/ 965 h 9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6" h="965">
                  <a:moveTo>
                    <a:pt x="362" y="965"/>
                  </a:moveTo>
                  <a:cubicBezTo>
                    <a:pt x="289" y="806"/>
                    <a:pt x="160" y="678"/>
                    <a:pt x="0" y="606"/>
                  </a:cubicBezTo>
                  <a:cubicBezTo>
                    <a:pt x="274" y="0"/>
                    <a:pt x="274" y="0"/>
                    <a:pt x="274" y="0"/>
                  </a:cubicBezTo>
                  <a:cubicBezTo>
                    <a:pt x="580" y="138"/>
                    <a:pt x="826" y="383"/>
                    <a:pt x="966" y="687"/>
                  </a:cubicBezTo>
                  <a:cubicBezTo>
                    <a:pt x="362" y="965"/>
                    <a:pt x="362" y="965"/>
                    <a:pt x="362" y="965"/>
                  </a:cubicBezTo>
                </a:path>
              </a:pathLst>
            </a:custGeom>
            <a:solidFill>
              <a:srgbClr val="C00000"/>
            </a:solidFill>
            <a:ln>
              <a:noFill/>
            </a:ln>
            <a:effectLst>
              <a:outerShdw blurRad="101600" dist="76200" dir="2700000" algn="tl" rotWithShape="0">
                <a:prstClr val="black">
                  <a:alpha val="30000"/>
                </a:prstClr>
              </a:outerShdw>
            </a:effectLst>
          </p:spPr>
          <p:txBody>
            <a:bodyPr vert="horz" wrap="square" lIns="91440" tIns="45720" rIns="91440" bIns="45720" numCol="1" anchor="ctr" anchorCtr="0" compatLnSpc="1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/>
              <a:r>
                <a:rPr lang="en-US" altLang="zh-CN" sz="3200" b="1" i="1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2</a:t>
              </a:r>
              <a:endParaRPr lang="en-US" sz="3200" b="1" i="1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grpSp>
        <p:nvGrpSpPr>
          <p:cNvPr id="27" name="组合 26"/>
          <p:cNvGrpSpPr/>
          <p:nvPr userDrawn="1"/>
        </p:nvGrpSpPr>
        <p:grpSpPr>
          <a:xfrm>
            <a:off x="5452486" y="3081808"/>
            <a:ext cx="1379658" cy="1382108"/>
            <a:chOff x="4409410" y="1883359"/>
            <a:chExt cx="1379658" cy="1382108"/>
          </a:xfrm>
        </p:grpSpPr>
        <p:cxnSp>
          <p:nvCxnSpPr>
            <p:cNvPr id="28" name="直接连接符 23"/>
            <p:cNvCxnSpPr/>
            <p:nvPr/>
          </p:nvCxnSpPr>
          <p:spPr>
            <a:xfrm flipH="1" flipV="1">
              <a:off x="5422598" y="2898997"/>
              <a:ext cx="366470" cy="36647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îṡ1íḍè"/>
            <p:cNvSpPr/>
            <p:nvPr/>
          </p:nvSpPr>
          <p:spPr bwMode="auto">
            <a:xfrm>
              <a:off x="4409410" y="1883359"/>
              <a:ext cx="1338523" cy="1338523"/>
            </a:xfrm>
            <a:custGeom>
              <a:avLst/>
              <a:gdLst>
                <a:gd name="T0" fmla="*/ 606 w 965"/>
                <a:gd name="T1" fmla="*/ 966 h 966"/>
                <a:gd name="T2" fmla="*/ 0 w 965"/>
                <a:gd name="T3" fmla="*/ 692 h 966"/>
                <a:gd name="T4" fmla="*/ 688 w 965"/>
                <a:gd name="T5" fmla="*/ 0 h 966"/>
                <a:gd name="T6" fmla="*/ 965 w 965"/>
                <a:gd name="T7" fmla="*/ 604 h 966"/>
                <a:gd name="T8" fmla="*/ 606 w 965"/>
                <a:gd name="T9" fmla="*/ 966 h 9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5" h="966">
                  <a:moveTo>
                    <a:pt x="606" y="966"/>
                  </a:moveTo>
                  <a:cubicBezTo>
                    <a:pt x="0" y="692"/>
                    <a:pt x="0" y="692"/>
                    <a:pt x="0" y="692"/>
                  </a:cubicBezTo>
                  <a:cubicBezTo>
                    <a:pt x="139" y="386"/>
                    <a:pt x="383" y="140"/>
                    <a:pt x="688" y="0"/>
                  </a:cubicBezTo>
                  <a:cubicBezTo>
                    <a:pt x="965" y="604"/>
                    <a:pt x="965" y="604"/>
                    <a:pt x="965" y="604"/>
                  </a:cubicBezTo>
                  <a:cubicBezTo>
                    <a:pt x="806" y="677"/>
                    <a:pt x="678" y="806"/>
                    <a:pt x="606" y="966"/>
                  </a:cubicBezTo>
                </a:path>
              </a:pathLst>
            </a:custGeom>
            <a:solidFill>
              <a:srgbClr val="C00000"/>
            </a:solidFill>
            <a:ln>
              <a:noFill/>
            </a:ln>
            <a:effectLst>
              <a:outerShdw blurRad="101600" dist="76200" dir="2700000" algn="tl" rotWithShape="0">
                <a:prstClr val="black">
                  <a:alpha val="30000"/>
                </a:prstClr>
              </a:outerShdw>
            </a:effectLst>
          </p:spPr>
          <p:txBody>
            <a:bodyPr vert="horz" wrap="square" lIns="91440" tIns="45720" rIns="91440" bIns="45720" numCol="1" anchor="ctr" anchorCtr="0" compatLnSpc="1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/>
              <a:r>
                <a:rPr lang="en-US" altLang="zh-CN" sz="3200" b="1" i="1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1</a:t>
              </a:r>
              <a:endParaRPr lang="en-US" sz="3200" b="1" i="1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sp>
        <p:nvSpPr>
          <p:cNvPr id="30" name="矩形 29"/>
          <p:cNvSpPr/>
          <p:nvPr userDrawn="1"/>
        </p:nvSpPr>
        <p:spPr>
          <a:xfrm>
            <a:off x="8159120" y="2202412"/>
            <a:ext cx="639901" cy="369324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r>
              <a:rPr lang="zh-CN" altLang="en-US" b="1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方便</a:t>
            </a:r>
            <a:endParaRPr lang="en-US" altLang="zh-CN" b="1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31" name="矩形 47"/>
          <p:cNvSpPr>
            <a:spLocks noChangeArrowheads="1"/>
          </p:cNvSpPr>
          <p:nvPr userDrawn="1"/>
        </p:nvSpPr>
        <p:spPr bwMode="auto">
          <a:xfrm>
            <a:off x="8158582" y="2571736"/>
            <a:ext cx="3043118" cy="5953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微软雅黑" panose="020B0503020204020204" pitchFamily="34" charset="-122"/>
              </a:rPr>
              <a:t>对数据卷做出的任何修改，会直接作用于容器，并且在容器内可见</a:t>
            </a:r>
            <a:endParaRPr lang="zh-CN" altLang="en-US" sz="140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微软雅黑" panose="020B0503020204020204" pitchFamily="34" charset="-122"/>
            </a:endParaRPr>
          </a:p>
        </p:txBody>
      </p:sp>
      <p:sp>
        <p:nvSpPr>
          <p:cNvPr id="32" name="矩形 31"/>
          <p:cNvSpPr/>
          <p:nvPr userDrawn="1"/>
        </p:nvSpPr>
        <p:spPr>
          <a:xfrm>
            <a:off x="3528821" y="2212731"/>
            <a:ext cx="639902" cy="369324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pPr algn="r">
              <a:buFont typeface="Arial" panose="020B0604020202020204" pitchFamily="34" charset="0"/>
              <a:buNone/>
              <a:defRPr/>
            </a:pPr>
            <a:r>
              <a:rPr lang="zh-CN" altLang="en-US" b="1">
                <a:solidFill>
                  <a:srgbClr val="0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Arial" panose="020B0604020202020204" pitchFamily="34" charset="0"/>
              </a:rPr>
              <a:t>共享</a:t>
            </a:r>
            <a:endParaRPr lang="en-US" altLang="zh-CN" b="1" dirty="0">
              <a:solidFill>
                <a:srgbClr val="0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33" name="矩形 47"/>
          <p:cNvSpPr>
            <a:spLocks noChangeArrowheads="1"/>
          </p:cNvSpPr>
          <p:nvPr userDrawn="1"/>
        </p:nvSpPr>
        <p:spPr bwMode="auto">
          <a:xfrm>
            <a:off x="1042039" y="2580168"/>
            <a:ext cx="3126682" cy="3077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r">
              <a:buNone/>
            </a:pPr>
            <a:r>
              <a:rPr lang="zh-CN" altLang="en-US" sz="140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Arial" panose="020B0604020202020204" pitchFamily="34" charset="0"/>
              </a:rPr>
              <a:t>数据卷可以在多个容器间共享和复用</a:t>
            </a:r>
            <a:endParaRPr lang="zh-CN" altLang="en-US" sz="1400" dirty="0">
              <a:solidFill>
                <a:srgbClr val="40404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34" name="矩形 33"/>
          <p:cNvSpPr/>
          <p:nvPr userDrawn="1"/>
        </p:nvSpPr>
        <p:spPr>
          <a:xfrm>
            <a:off x="8149972" y="4383231"/>
            <a:ext cx="639901" cy="369324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pPr algn="r"/>
            <a:r>
              <a:rPr lang="zh-CN" altLang="en-US" b="1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解耦</a:t>
            </a:r>
            <a:endParaRPr lang="en-US" altLang="zh-CN" b="1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35" name="矩形 47"/>
          <p:cNvSpPr>
            <a:spLocks noChangeArrowheads="1"/>
          </p:cNvSpPr>
          <p:nvPr userDrawn="1"/>
        </p:nvSpPr>
        <p:spPr bwMode="auto">
          <a:xfrm>
            <a:off x="8155776" y="4735137"/>
            <a:ext cx="3043118" cy="5953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微软雅黑" panose="020B0503020204020204" pitchFamily="34" charset="-122"/>
              </a:rPr>
              <a:t>数据卷是挂载在容器外的目录，修改数据卷不会影响容器关联的镜像</a:t>
            </a:r>
            <a:endParaRPr lang="zh-CN" altLang="en-US" sz="140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微软雅黑" panose="020B0503020204020204" pitchFamily="34" charset="-122"/>
            </a:endParaRPr>
          </a:p>
        </p:txBody>
      </p:sp>
      <p:sp>
        <p:nvSpPr>
          <p:cNvPr id="36" name="矩形 35"/>
          <p:cNvSpPr/>
          <p:nvPr userDrawn="1"/>
        </p:nvSpPr>
        <p:spPr>
          <a:xfrm>
            <a:off x="3051632" y="4379914"/>
            <a:ext cx="1095154" cy="369324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pPr algn="r"/>
            <a:r>
              <a:rPr lang="zh-CN" altLang="en-US" b="1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数据安全</a:t>
            </a:r>
            <a:endParaRPr lang="en-US" altLang="zh-CN" b="1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37" name="矩形 47"/>
          <p:cNvSpPr>
            <a:spLocks noChangeArrowheads="1"/>
          </p:cNvSpPr>
          <p:nvPr userDrawn="1"/>
        </p:nvSpPr>
        <p:spPr bwMode="auto">
          <a:xfrm>
            <a:off x="1020104" y="4747351"/>
            <a:ext cx="3126682" cy="5953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r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微软雅黑" panose="020B0503020204020204" pitchFamily="34" charset="-122"/>
              </a:rPr>
              <a:t>对数据卷的修改会报存在宿主机，不会随着容器的删除而删除</a:t>
            </a:r>
            <a:endParaRPr lang="zh-CN" altLang="en-US" sz="140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微软雅黑" panose="020B0503020204020204" pitchFamily="34" charset="-122"/>
            </a:endParaRPr>
          </a:p>
        </p:txBody>
      </p:sp>
      <p:grpSp>
        <p:nvGrpSpPr>
          <p:cNvPr id="38" name="组合 37"/>
          <p:cNvGrpSpPr/>
          <p:nvPr userDrawn="1"/>
        </p:nvGrpSpPr>
        <p:grpSpPr>
          <a:xfrm>
            <a:off x="5514236" y="3107716"/>
            <a:ext cx="1375787" cy="1437933"/>
            <a:chOff x="4338917" y="4192840"/>
            <a:chExt cx="1375787" cy="1437933"/>
          </a:xfrm>
        </p:grpSpPr>
        <p:cxnSp>
          <p:nvCxnSpPr>
            <p:cNvPr id="39" name="直接连接符 27"/>
            <p:cNvCxnSpPr/>
            <p:nvPr/>
          </p:nvCxnSpPr>
          <p:spPr>
            <a:xfrm flipH="1">
              <a:off x="5348234" y="4192840"/>
              <a:ext cx="366470" cy="360655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ísḷíďê"/>
            <p:cNvSpPr/>
            <p:nvPr/>
          </p:nvSpPr>
          <p:spPr bwMode="auto">
            <a:xfrm>
              <a:off x="4338917" y="4292250"/>
              <a:ext cx="1338523" cy="1338523"/>
            </a:xfrm>
            <a:custGeom>
              <a:avLst/>
              <a:gdLst>
                <a:gd name="T0" fmla="*/ 691 w 966"/>
                <a:gd name="T1" fmla="*/ 965 h 965"/>
                <a:gd name="T2" fmla="*/ 0 w 966"/>
                <a:gd name="T3" fmla="*/ 277 h 965"/>
                <a:gd name="T4" fmla="*/ 604 w 966"/>
                <a:gd name="T5" fmla="*/ 0 h 965"/>
                <a:gd name="T6" fmla="*/ 966 w 966"/>
                <a:gd name="T7" fmla="*/ 360 h 965"/>
                <a:gd name="T8" fmla="*/ 691 w 966"/>
                <a:gd name="T9" fmla="*/ 965 h 9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6" h="965">
                  <a:moveTo>
                    <a:pt x="691" y="965"/>
                  </a:moveTo>
                  <a:cubicBezTo>
                    <a:pt x="385" y="826"/>
                    <a:pt x="140" y="582"/>
                    <a:pt x="0" y="277"/>
                  </a:cubicBezTo>
                  <a:cubicBezTo>
                    <a:pt x="604" y="0"/>
                    <a:pt x="604" y="0"/>
                    <a:pt x="604" y="0"/>
                  </a:cubicBezTo>
                  <a:cubicBezTo>
                    <a:pt x="677" y="159"/>
                    <a:pt x="805" y="287"/>
                    <a:pt x="966" y="360"/>
                  </a:cubicBezTo>
                  <a:cubicBezTo>
                    <a:pt x="691" y="965"/>
                    <a:pt x="691" y="965"/>
                    <a:pt x="691" y="965"/>
                  </a:cubicBezTo>
                </a:path>
              </a:pathLst>
            </a:custGeom>
            <a:solidFill>
              <a:srgbClr val="C00000"/>
            </a:solidFill>
            <a:ln>
              <a:noFill/>
            </a:ln>
            <a:effectLst>
              <a:outerShdw blurRad="101600" dist="76200" dir="2700000" algn="tl" rotWithShape="0">
                <a:prstClr val="black">
                  <a:alpha val="30000"/>
                </a:prstClr>
              </a:outerShdw>
            </a:effectLst>
          </p:spPr>
          <p:txBody>
            <a:bodyPr vert="horz" wrap="square" lIns="91440" tIns="45720" rIns="91440" bIns="45720" numCol="1" anchor="ctr" anchorCtr="0" compatLnSpc="1">
              <a:normAutofit/>
            </a:bodyPr>
            <a:lstStyle/>
            <a:p>
              <a:pPr algn="ctr"/>
              <a:r>
                <a:rPr lang="en-US" altLang="zh-CN" sz="3200" b="1" i="1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4</a:t>
              </a:r>
              <a:endParaRPr lang="en-US" sz="3200" b="1" i="1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sp>
        <p:nvSpPr>
          <p:cNvPr id="41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sz="2400" b="1" i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42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0 L -0.08881 -0.16389 " pathEditMode="relative" rAng="0" ptsTypes="AA">
                                      <p:cBhvr>
                                        <p:cTn id="1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40" y="-81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1.85185E-6 L 0.0763 -0.17037 " pathEditMode="relative" rAng="0" ptsTypes="AA">
                                      <p:cBhvr>
                                        <p:cTn id="3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15" y="-85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4.07407E-6 L 0.08359 0.14954 " pathEditMode="relative" rAng="0" ptsTypes="AA">
                                      <p:cBhvr>
                                        <p:cTn id="4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80" y="747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3.7037E-7 L -0.09192 0.13958 " pathEditMode="relative" rAng="0" ptsTypes="AA">
                                      <p:cBhvr>
                                        <p:cTn id="6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596" y="696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000"/>
                            </p:stCondLst>
                            <p:childTnLst>
                              <p:par>
                                <p:cTn id="6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/>
      <p:bldP spid="32" grpId="0"/>
      <p:bldP spid="33" grpId="0"/>
      <p:bldP spid="34" grpId="0"/>
      <p:bldP spid="35" grpId="0"/>
      <p:bldP spid="36" grpId="0"/>
      <p:bldP spid="37" grpId="0"/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多级文档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1640910" y="2444536"/>
            <a:ext cx="2296498" cy="2741239"/>
            <a:chOff x="1640910" y="2444536"/>
            <a:chExt cx="2296498" cy="2741239"/>
          </a:xfrm>
        </p:grpSpPr>
        <p:grpSp>
          <p:nvGrpSpPr>
            <p:cNvPr id="4" name="组合 3"/>
            <p:cNvGrpSpPr/>
            <p:nvPr/>
          </p:nvGrpSpPr>
          <p:grpSpPr>
            <a:xfrm>
              <a:off x="1640910" y="2450369"/>
              <a:ext cx="2296498" cy="2735406"/>
              <a:chOff x="1640910" y="2450369"/>
              <a:chExt cx="2296498" cy="2735406"/>
            </a:xfrm>
          </p:grpSpPr>
          <p:sp>
            <p:nvSpPr>
              <p:cNvPr id="6" name="矩形: 圆角 5"/>
              <p:cNvSpPr/>
              <p:nvPr/>
            </p:nvSpPr>
            <p:spPr>
              <a:xfrm>
                <a:off x="3569765" y="3963820"/>
                <a:ext cx="367643" cy="1077544"/>
              </a:xfrm>
              <a:prstGeom prst="roundRect">
                <a:avLst/>
              </a:prstGeom>
              <a:solidFill>
                <a:srgbClr val="00B0F0"/>
              </a:solidFill>
              <a:ln>
                <a:noFill/>
              </a:ln>
              <a:effectLst>
                <a:outerShdw blurRad="127000" dist="88900" algn="l" rotWithShape="0">
                  <a:srgbClr val="00B0F0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矩形: 圆角 6"/>
              <p:cNvSpPr/>
              <p:nvPr/>
            </p:nvSpPr>
            <p:spPr>
              <a:xfrm>
                <a:off x="1640910" y="2450369"/>
                <a:ext cx="2204580" cy="2735406"/>
              </a:xfrm>
              <a:prstGeom prst="roundRect">
                <a:avLst>
                  <a:gd name="adj" fmla="val 7576"/>
                </a:avLst>
              </a:prstGeom>
              <a:solidFill>
                <a:schemeClr val="bg1"/>
              </a:solidFill>
              <a:ln w="3175">
                <a:noFill/>
              </a:ln>
              <a:effectLst>
                <a:outerShdw blurRad="165100" dist="127000" dir="20400000" algn="bl" rotWithShape="0">
                  <a:schemeClr val="tx1">
                    <a:alpha val="23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文本框 7"/>
              <p:cNvSpPr txBox="1"/>
              <p:nvPr/>
            </p:nvSpPr>
            <p:spPr>
              <a:xfrm>
                <a:off x="1793631" y="3625266"/>
                <a:ext cx="16764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zh-CN" altLang="en-US" sz="1600">
                    <a:solidFill>
                      <a:srgbClr val="00B0F0"/>
                    </a:solidFill>
                  </a:rPr>
                  <a:t>不便于修改</a:t>
                </a:r>
                <a:endParaRPr lang="zh-CN" altLang="en-US" sz="1600" dirty="0">
                  <a:solidFill>
                    <a:srgbClr val="00B0F0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9" name="文本框 8"/>
              <p:cNvSpPr txBox="1"/>
              <p:nvPr/>
            </p:nvSpPr>
            <p:spPr>
              <a:xfrm>
                <a:off x="1798000" y="4003203"/>
                <a:ext cx="1946031" cy="646331"/>
              </a:xfrm>
              <a:prstGeom prst="rect">
                <a:avLst/>
              </a:prstGeom>
              <a:noFill/>
            </p:spPr>
            <p:txBody>
              <a:bodyPr wrap="square" lIns="73440" tIns="45720" rIns="73440" bIns="45720" rtlCol="0">
                <a:spAutoFit/>
              </a:bodyPr>
              <a:lstStyle/>
              <a:p>
                <a:r>
                  <a:rPr lang="zh-CN" altLang="en-US" sz="1200">
                    <a:solidFill>
                      <a:srgbClr val="404040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  <a:sym typeface="Arial" panose="020B0604020202020204" pitchFamily="34" charset="0"/>
                  </a:rPr>
                  <a:t>当我们要修改</a:t>
                </a:r>
                <a:r>
                  <a:rPr lang="en-US" altLang="zh-CN" sz="1200">
                    <a:solidFill>
                      <a:srgbClr val="404040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  <a:sym typeface="Arial" panose="020B0604020202020204" pitchFamily="34" charset="0"/>
                  </a:rPr>
                  <a:t>Nginx</a:t>
                </a:r>
                <a:r>
                  <a:rPr lang="zh-CN" altLang="en-US" sz="1200">
                    <a:solidFill>
                      <a:srgbClr val="404040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  <a:sym typeface="Arial" panose="020B0604020202020204" pitchFamily="34" charset="0"/>
                  </a:rPr>
                  <a:t>的</a:t>
                </a:r>
                <a:r>
                  <a:rPr lang="en-US" altLang="zh-CN" sz="1200">
                    <a:solidFill>
                      <a:srgbClr val="404040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  <a:sym typeface="Arial" panose="020B0604020202020204" pitchFamily="34" charset="0"/>
                  </a:rPr>
                  <a:t>html</a:t>
                </a:r>
                <a:r>
                  <a:rPr lang="zh-CN" altLang="en-US" sz="1200">
                    <a:solidFill>
                      <a:srgbClr val="404040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  <a:sym typeface="Arial" panose="020B0604020202020204" pitchFamily="34" charset="0"/>
                  </a:rPr>
                  <a:t>内容时，需要进入容器内部修改，很不方便。</a:t>
                </a:r>
                <a:endParaRPr lang="zh-CN" altLang="en-US" sz="1200">
                  <a:solidFill>
                    <a:srgbClr val="404040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5" name="任意多边形: 形状 4"/>
            <p:cNvSpPr/>
            <p:nvPr/>
          </p:nvSpPr>
          <p:spPr>
            <a:xfrm>
              <a:off x="1640910" y="2444536"/>
              <a:ext cx="540092" cy="565569"/>
            </a:xfrm>
            <a:custGeom>
              <a:avLst/>
              <a:gdLst>
                <a:gd name="connsiteX0" fmla="*/ 164241 w 540092"/>
                <a:gd name="connsiteY0" fmla="*/ 0 h 565569"/>
                <a:gd name="connsiteX1" fmla="*/ 540092 w 540092"/>
                <a:gd name="connsiteY1" fmla="*/ 0 h 565569"/>
                <a:gd name="connsiteX2" fmla="*/ 540092 w 540092"/>
                <a:gd name="connsiteY2" fmla="*/ 401328 h 565569"/>
                <a:gd name="connsiteX3" fmla="*/ 375851 w 540092"/>
                <a:gd name="connsiteY3" fmla="*/ 565569 h 565569"/>
                <a:gd name="connsiteX4" fmla="*/ 0 w 540092"/>
                <a:gd name="connsiteY4" fmla="*/ 565569 h 565569"/>
                <a:gd name="connsiteX5" fmla="*/ 0 w 540092"/>
                <a:gd name="connsiteY5" fmla="*/ 164241 h 565569"/>
                <a:gd name="connsiteX6" fmla="*/ 164241 w 540092"/>
                <a:gd name="connsiteY6" fmla="*/ 0 h 565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40092" h="565569">
                  <a:moveTo>
                    <a:pt x="164241" y="0"/>
                  </a:moveTo>
                  <a:lnTo>
                    <a:pt x="540092" y="0"/>
                  </a:lnTo>
                  <a:lnTo>
                    <a:pt x="540092" y="401328"/>
                  </a:lnTo>
                  <a:cubicBezTo>
                    <a:pt x="540092" y="492036"/>
                    <a:pt x="466559" y="565569"/>
                    <a:pt x="375851" y="565569"/>
                  </a:cubicBezTo>
                  <a:lnTo>
                    <a:pt x="0" y="565569"/>
                  </a:lnTo>
                  <a:lnTo>
                    <a:pt x="0" y="164241"/>
                  </a:lnTo>
                  <a:cubicBezTo>
                    <a:pt x="0" y="73533"/>
                    <a:pt x="73533" y="0"/>
                    <a:pt x="164241" y="0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US" altLang="zh-CN"/>
                <a:t>01</a:t>
              </a:r>
              <a:endParaRPr lang="zh-CN" altLang="en-US"/>
            </a:p>
          </p:txBody>
        </p:sp>
      </p:grpSp>
      <p:grpSp>
        <p:nvGrpSpPr>
          <p:cNvPr id="10" name="组合 9"/>
          <p:cNvGrpSpPr/>
          <p:nvPr userDrawn="1"/>
        </p:nvGrpSpPr>
        <p:grpSpPr>
          <a:xfrm>
            <a:off x="5022285" y="2444536"/>
            <a:ext cx="2306658" cy="2741239"/>
            <a:chOff x="5022285" y="2444536"/>
            <a:chExt cx="2306658" cy="2741239"/>
          </a:xfrm>
        </p:grpSpPr>
        <p:grpSp>
          <p:nvGrpSpPr>
            <p:cNvPr id="11" name="组合 10"/>
            <p:cNvGrpSpPr/>
            <p:nvPr/>
          </p:nvGrpSpPr>
          <p:grpSpPr>
            <a:xfrm>
              <a:off x="5022285" y="2450369"/>
              <a:ext cx="2306658" cy="2735406"/>
              <a:chOff x="1640910" y="2450369"/>
              <a:chExt cx="2306658" cy="2735406"/>
            </a:xfrm>
          </p:grpSpPr>
          <p:sp>
            <p:nvSpPr>
              <p:cNvPr id="13" name="矩形: 圆角 12"/>
              <p:cNvSpPr/>
              <p:nvPr/>
            </p:nvSpPr>
            <p:spPr>
              <a:xfrm>
                <a:off x="3579925" y="3963820"/>
                <a:ext cx="367643" cy="1077544"/>
              </a:xfrm>
              <a:prstGeom prst="roundRect">
                <a:avLst/>
              </a:prstGeom>
              <a:solidFill>
                <a:srgbClr val="E608B6"/>
              </a:solidFill>
              <a:ln>
                <a:noFill/>
              </a:ln>
              <a:effectLst>
                <a:outerShdw blurRad="127000" dist="88900" algn="l" rotWithShape="0">
                  <a:srgbClr val="E608B6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矩形: 圆角 13"/>
              <p:cNvSpPr/>
              <p:nvPr/>
            </p:nvSpPr>
            <p:spPr>
              <a:xfrm>
                <a:off x="1640910" y="2450369"/>
                <a:ext cx="2204580" cy="2735406"/>
              </a:xfrm>
              <a:prstGeom prst="roundRect">
                <a:avLst>
                  <a:gd name="adj" fmla="val 7576"/>
                </a:avLst>
              </a:prstGeom>
              <a:solidFill>
                <a:schemeClr val="bg1"/>
              </a:solidFill>
              <a:ln w="3175">
                <a:noFill/>
              </a:ln>
              <a:effectLst>
                <a:outerShdw blurRad="165100" dist="127000" dir="20400000" algn="bl" rotWithShape="0">
                  <a:schemeClr val="tx1">
                    <a:alpha val="23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文本框 14"/>
              <p:cNvSpPr txBox="1"/>
              <p:nvPr/>
            </p:nvSpPr>
            <p:spPr>
              <a:xfrm>
                <a:off x="1768608" y="3625266"/>
                <a:ext cx="16764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zh-CN" altLang="en-US" sz="1600">
                    <a:solidFill>
                      <a:srgbClr val="E608B6"/>
                    </a:solidFill>
                    <a:latin typeface="+mn-lt"/>
                    <a:ea typeface="+mn-ea"/>
                  </a:rPr>
                  <a:t>数据不安全</a:t>
                </a:r>
                <a:endParaRPr lang="zh-CN" altLang="en-US" sz="1600" dirty="0">
                  <a:solidFill>
                    <a:srgbClr val="E608B6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6" name="文本框 15"/>
              <p:cNvSpPr txBox="1"/>
              <p:nvPr/>
            </p:nvSpPr>
            <p:spPr>
              <a:xfrm>
                <a:off x="1791192" y="3938954"/>
                <a:ext cx="1946031" cy="1174424"/>
              </a:xfrm>
              <a:prstGeom prst="rect">
                <a:avLst/>
              </a:prstGeom>
              <a:noFill/>
            </p:spPr>
            <p:txBody>
              <a:bodyPr wrap="square" lIns="73440" tIns="45720" rIns="73440" bIns="45720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zh-CN" altLang="en-US" sz="1200">
                    <a:solidFill>
                      <a:srgbClr val="404040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  <a:sym typeface="Arial" panose="020B0604020202020204" pitchFamily="34" charset="0"/>
                  </a:rPr>
                  <a:t>对容器版本升级时，需要删除容器，那么之前容器记录的数据会随之删除，一切数据都丢失了</a:t>
                </a:r>
                <a:r>
                  <a:rPr lang="en-US" altLang="zh-CN" sz="1200">
                    <a:solidFill>
                      <a:srgbClr val="404040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  <a:sym typeface="Arial" panose="020B0604020202020204" pitchFamily="34" charset="0"/>
                  </a:rPr>
                  <a:t>.</a:t>
                </a:r>
                <a:endParaRPr lang="zh-CN" altLang="en-US" sz="1200" dirty="0">
                  <a:solidFill>
                    <a:srgbClr val="404040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12" name="任意多边形: 形状 11"/>
            <p:cNvSpPr/>
            <p:nvPr/>
          </p:nvSpPr>
          <p:spPr>
            <a:xfrm>
              <a:off x="5022285" y="2444536"/>
              <a:ext cx="540092" cy="565569"/>
            </a:xfrm>
            <a:custGeom>
              <a:avLst/>
              <a:gdLst>
                <a:gd name="connsiteX0" fmla="*/ 164241 w 540092"/>
                <a:gd name="connsiteY0" fmla="*/ 0 h 565569"/>
                <a:gd name="connsiteX1" fmla="*/ 540092 w 540092"/>
                <a:gd name="connsiteY1" fmla="*/ 0 h 565569"/>
                <a:gd name="connsiteX2" fmla="*/ 540092 w 540092"/>
                <a:gd name="connsiteY2" fmla="*/ 401328 h 565569"/>
                <a:gd name="connsiteX3" fmla="*/ 375851 w 540092"/>
                <a:gd name="connsiteY3" fmla="*/ 565569 h 565569"/>
                <a:gd name="connsiteX4" fmla="*/ 0 w 540092"/>
                <a:gd name="connsiteY4" fmla="*/ 565569 h 565569"/>
                <a:gd name="connsiteX5" fmla="*/ 0 w 540092"/>
                <a:gd name="connsiteY5" fmla="*/ 164241 h 565569"/>
                <a:gd name="connsiteX6" fmla="*/ 164241 w 540092"/>
                <a:gd name="connsiteY6" fmla="*/ 0 h 565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40092" h="565569">
                  <a:moveTo>
                    <a:pt x="164241" y="0"/>
                  </a:moveTo>
                  <a:lnTo>
                    <a:pt x="540092" y="0"/>
                  </a:lnTo>
                  <a:lnTo>
                    <a:pt x="540092" y="401328"/>
                  </a:lnTo>
                  <a:cubicBezTo>
                    <a:pt x="540092" y="492036"/>
                    <a:pt x="466559" y="565569"/>
                    <a:pt x="375851" y="565569"/>
                  </a:cubicBezTo>
                  <a:lnTo>
                    <a:pt x="0" y="565569"/>
                  </a:lnTo>
                  <a:lnTo>
                    <a:pt x="0" y="164241"/>
                  </a:lnTo>
                  <a:cubicBezTo>
                    <a:pt x="0" y="73533"/>
                    <a:pt x="73533" y="0"/>
                    <a:pt x="164241" y="0"/>
                  </a:cubicBezTo>
                  <a:close/>
                </a:path>
              </a:pathLst>
            </a:custGeom>
            <a:solidFill>
              <a:srgbClr val="E608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US" altLang="zh-CN"/>
                <a:t>02</a:t>
              </a:r>
              <a:endParaRPr lang="zh-CN" altLang="en-US"/>
            </a:p>
          </p:txBody>
        </p:sp>
      </p:grpSp>
      <p:grpSp>
        <p:nvGrpSpPr>
          <p:cNvPr id="17" name="组合 16"/>
          <p:cNvGrpSpPr/>
          <p:nvPr userDrawn="1"/>
        </p:nvGrpSpPr>
        <p:grpSpPr>
          <a:xfrm>
            <a:off x="8434078" y="2447405"/>
            <a:ext cx="2306658" cy="2738370"/>
            <a:chOff x="8434078" y="2447405"/>
            <a:chExt cx="2306658" cy="2738370"/>
          </a:xfrm>
        </p:grpSpPr>
        <p:grpSp>
          <p:nvGrpSpPr>
            <p:cNvPr id="18" name="组合 17"/>
            <p:cNvGrpSpPr/>
            <p:nvPr/>
          </p:nvGrpSpPr>
          <p:grpSpPr>
            <a:xfrm>
              <a:off x="8434078" y="2450369"/>
              <a:ext cx="2306658" cy="2735406"/>
              <a:chOff x="1640910" y="2450369"/>
              <a:chExt cx="2306658" cy="2735406"/>
            </a:xfrm>
          </p:grpSpPr>
          <p:sp>
            <p:nvSpPr>
              <p:cNvPr id="20" name="矩形: 圆角 19"/>
              <p:cNvSpPr/>
              <p:nvPr/>
            </p:nvSpPr>
            <p:spPr>
              <a:xfrm>
                <a:off x="3579925" y="3963820"/>
                <a:ext cx="367643" cy="1077544"/>
              </a:xfrm>
              <a:prstGeom prst="roundRect">
                <a:avLst/>
              </a:prstGeom>
              <a:solidFill>
                <a:srgbClr val="00B050"/>
              </a:solidFill>
              <a:ln>
                <a:noFill/>
              </a:ln>
              <a:effectLst>
                <a:outerShdw blurRad="127000" dist="88900" algn="l" rotWithShape="0">
                  <a:srgbClr val="00B050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矩形: 圆角 20"/>
              <p:cNvSpPr/>
              <p:nvPr/>
            </p:nvSpPr>
            <p:spPr>
              <a:xfrm>
                <a:off x="1640910" y="2450369"/>
                <a:ext cx="2204580" cy="2735406"/>
              </a:xfrm>
              <a:prstGeom prst="roundRect">
                <a:avLst>
                  <a:gd name="adj" fmla="val 7576"/>
                </a:avLst>
              </a:prstGeom>
              <a:solidFill>
                <a:schemeClr val="bg1"/>
              </a:solidFill>
              <a:ln w="3175">
                <a:noFill/>
              </a:ln>
              <a:effectLst>
                <a:outerShdw blurRad="165100" dist="127000" dir="20400000" algn="bl" rotWithShape="0">
                  <a:schemeClr val="tx1">
                    <a:alpha val="23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" name="文本框 21"/>
              <p:cNvSpPr txBox="1"/>
              <p:nvPr/>
            </p:nvSpPr>
            <p:spPr>
              <a:xfrm>
                <a:off x="1793631" y="3625266"/>
                <a:ext cx="16764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zh-CN" altLang="en-US" sz="1600">
                    <a:solidFill>
                      <a:srgbClr val="00B050"/>
                    </a:solidFill>
                    <a:latin typeface="+mn-lt"/>
                    <a:ea typeface="+mn-ea"/>
                  </a:rPr>
                  <a:t>体积过大</a:t>
                </a:r>
                <a:endParaRPr lang="zh-CN" altLang="en-US" sz="1600" dirty="0">
                  <a:solidFill>
                    <a:srgbClr val="00B050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23" name="文本框 22"/>
              <p:cNvSpPr txBox="1"/>
              <p:nvPr/>
            </p:nvSpPr>
            <p:spPr>
              <a:xfrm>
                <a:off x="1793631" y="4003203"/>
                <a:ext cx="1946031" cy="620426"/>
              </a:xfrm>
              <a:prstGeom prst="rect">
                <a:avLst/>
              </a:prstGeom>
              <a:noFill/>
            </p:spPr>
            <p:txBody>
              <a:bodyPr wrap="square" lIns="73440" tIns="45720" rIns="73440" bIns="45720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zh-CN" altLang="en-US" sz="1200">
                    <a:solidFill>
                      <a:srgbClr val="404040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  <a:sym typeface="Arial" panose="020B0604020202020204" pitchFamily="34" charset="0"/>
                  </a:rPr>
                  <a:t>随着容器内记录的数据越来越多，容器体积会越来越大</a:t>
                </a:r>
                <a:endParaRPr lang="zh-CN" altLang="en-US" sz="1200" dirty="0">
                  <a:solidFill>
                    <a:srgbClr val="404040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19" name="任意多边形: 形状 18"/>
            <p:cNvSpPr/>
            <p:nvPr/>
          </p:nvSpPr>
          <p:spPr>
            <a:xfrm>
              <a:off x="8434078" y="2447405"/>
              <a:ext cx="540092" cy="565569"/>
            </a:xfrm>
            <a:custGeom>
              <a:avLst/>
              <a:gdLst>
                <a:gd name="connsiteX0" fmla="*/ 164241 w 540092"/>
                <a:gd name="connsiteY0" fmla="*/ 0 h 565569"/>
                <a:gd name="connsiteX1" fmla="*/ 540092 w 540092"/>
                <a:gd name="connsiteY1" fmla="*/ 0 h 565569"/>
                <a:gd name="connsiteX2" fmla="*/ 540092 w 540092"/>
                <a:gd name="connsiteY2" fmla="*/ 401328 h 565569"/>
                <a:gd name="connsiteX3" fmla="*/ 375851 w 540092"/>
                <a:gd name="connsiteY3" fmla="*/ 565569 h 565569"/>
                <a:gd name="connsiteX4" fmla="*/ 0 w 540092"/>
                <a:gd name="connsiteY4" fmla="*/ 565569 h 565569"/>
                <a:gd name="connsiteX5" fmla="*/ 0 w 540092"/>
                <a:gd name="connsiteY5" fmla="*/ 164241 h 565569"/>
                <a:gd name="connsiteX6" fmla="*/ 164241 w 540092"/>
                <a:gd name="connsiteY6" fmla="*/ 0 h 565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40092" h="565569">
                  <a:moveTo>
                    <a:pt x="164241" y="0"/>
                  </a:moveTo>
                  <a:lnTo>
                    <a:pt x="540092" y="0"/>
                  </a:lnTo>
                  <a:lnTo>
                    <a:pt x="540092" y="401328"/>
                  </a:lnTo>
                  <a:cubicBezTo>
                    <a:pt x="540092" y="492036"/>
                    <a:pt x="466559" y="565569"/>
                    <a:pt x="375851" y="565569"/>
                  </a:cubicBezTo>
                  <a:lnTo>
                    <a:pt x="0" y="565569"/>
                  </a:lnTo>
                  <a:lnTo>
                    <a:pt x="0" y="164241"/>
                  </a:lnTo>
                  <a:cubicBezTo>
                    <a:pt x="0" y="73533"/>
                    <a:pt x="73533" y="0"/>
                    <a:pt x="164241" y="0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US" altLang="zh-CN"/>
                <a:t>03</a:t>
              </a:r>
              <a:endParaRPr lang="zh-CN" altLang="en-US"/>
            </a:p>
          </p:txBody>
        </p:sp>
      </p:grpSp>
      <p:sp>
        <p:nvSpPr>
          <p:cNvPr id="2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4418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25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4" Type="http://schemas.openxmlformats.org/officeDocument/2006/relationships/theme" Target="../theme/theme3.xml"/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4.xml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5.xml"/></Relationships>
</file>

<file path=ppt/slideMasters/_rels/slideMaster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4.xml"/><Relationship Id="rId8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1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Relationship Id="rId3" Type="http://schemas.openxmlformats.org/officeDocument/2006/relationships/slideLayout" Target="../slideLayouts/slideLayout8.xml"/><Relationship Id="rId20" Type="http://schemas.openxmlformats.org/officeDocument/2006/relationships/theme" Target="../theme/theme6.xml"/><Relationship Id="rId2" Type="http://schemas.openxmlformats.org/officeDocument/2006/relationships/slideLayout" Target="../slideLayouts/slideLayout7.xml"/><Relationship Id="rId19" Type="http://schemas.openxmlformats.org/officeDocument/2006/relationships/image" Target="../media/image4.png"/><Relationship Id="rId18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2.xml"/><Relationship Id="rId16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15.xml"/><Relationship Id="rId1" Type="http://schemas.openxmlformats.org/officeDocument/2006/relationships/slideLayout" Target="../slideLayouts/slideLayout6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theme" Target="../theme/theme7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 2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1677" y="5726430"/>
            <a:ext cx="2748647" cy="448662"/>
          </a:xfrm>
          <a:prstGeom prst="rect">
            <a:avLst/>
          </a:prstGeom>
        </p:spPr>
      </p:pic>
      <p:sp>
        <p:nvSpPr>
          <p:cNvPr id="30" name="六边形 29"/>
          <p:cNvSpPr/>
          <p:nvPr userDrawn="1"/>
        </p:nvSpPr>
        <p:spPr>
          <a:xfrm rot="5400000">
            <a:off x="8672366" y="-244234"/>
            <a:ext cx="1034350" cy="1136649"/>
          </a:xfrm>
          <a:custGeom>
            <a:avLst/>
            <a:gdLst>
              <a:gd name="connsiteX0" fmla="*/ 0 w 1318512"/>
              <a:gd name="connsiteY0" fmla="*/ 568325 h 1136649"/>
              <a:gd name="connsiteX1" fmla="*/ 284162 w 1318512"/>
              <a:gd name="connsiteY1" fmla="*/ 0 h 1136649"/>
              <a:gd name="connsiteX2" fmla="*/ 1034350 w 1318512"/>
              <a:gd name="connsiteY2" fmla="*/ 0 h 1136649"/>
              <a:gd name="connsiteX3" fmla="*/ 1318512 w 1318512"/>
              <a:gd name="connsiteY3" fmla="*/ 568325 h 1136649"/>
              <a:gd name="connsiteX4" fmla="*/ 1034350 w 1318512"/>
              <a:gd name="connsiteY4" fmla="*/ 1136649 h 1136649"/>
              <a:gd name="connsiteX5" fmla="*/ 284162 w 1318512"/>
              <a:gd name="connsiteY5" fmla="*/ 1136649 h 1136649"/>
              <a:gd name="connsiteX6" fmla="*/ 0 w 1318512"/>
              <a:gd name="connsiteY6" fmla="*/ 568325 h 1136649"/>
              <a:gd name="connsiteX0-1" fmla="*/ 0 w 1034350"/>
              <a:gd name="connsiteY0-2" fmla="*/ 1136649 h 1136649"/>
              <a:gd name="connsiteX1-3" fmla="*/ 0 w 1034350"/>
              <a:gd name="connsiteY1-4" fmla="*/ 0 h 1136649"/>
              <a:gd name="connsiteX2-5" fmla="*/ 750188 w 1034350"/>
              <a:gd name="connsiteY2-6" fmla="*/ 0 h 1136649"/>
              <a:gd name="connsiteX3-7" fmla="*/ 1034350 w 1034350"/>
              <a:gd name="connsiteY3-8" fmla="*/ 568325 h 1136649"/>
              <a:gd name="connsiteX4-9" fmla="*/ 750188 w 1034350"/>
              <a:gd name="connsiteY4-10" fmla="*/ 1136649 h 1136649"/>
              <a:gd name="connsiteX5-11" fmla="*/ 0 w 1034350"/>
              <a:gd name="connsiteY5-12" fmla="*/ 1136649 h 113664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1034350" h="1136649">
                <a:moveTo>
                  <a:pt x="0" y="1136649"/>
                </a:moveTo>
                <a:lnTo>
                  <a:pt x="0" y="0"/>
                </a:lnTo>
                <a:lnTo>
                  <a:pt x="750188" y="0"/>
                </a:lnTo>
                <a:lnTo>
                  <a:pt x="1034350" y="568325"/>
                </a:lnTo>
                <a:lnTo>
                  <a:pt x="750188" y="1136649"/>
                </a:lnTo>
                <a:lnTo>
                  <a:pt x="0" y="1136649"/>
                </a:lnTo>
                <a:close/>
              </a:path>
            </a:pathLst>
          </a:cu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" name="六边形 30"/>
          <p:cNvSpPr/>
          <p:nvPr userDrawn="1"/>
        </p:nvSpPr>
        <p:spPr>
          <a:xfrm rot="5400000">
            <a:off x="9521078" y="753888"/>
            <a:ext cx="523072" cy="450925"/>
          </a:xfrm>
          <a:prstGeom prst="hexagon">
            <a:avLst/>
          </a:prstGeom>
          <a:solidFill>
            <a:srgbClr val="49504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" name="六边形 31"/>
          <p:cNvSpPr/>
          <p:nvPr userDrawn="1"/>
        </p:nvSpPr>
        <p:spPr>
          <a:xfrm rot="5400000">
            <a:off x="8027944" y="996957"/>
            <a:ext cx="523072" cy="450925"/>
          </a:xfrm>
          <a:prstGeom prst="hexagon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3" name="六边形 32"/>
          <p:cNvSpPr/>
          <p:nvPr userDrawn="1"/>
        </p:nvSpPr>
        <p:spPr>
          <a:xfrm rot="5400000">
            <a:off x="10287577" y="140894"/>
            <a:ext cx="196767" cy="169627"/>
          </a:xfrm>
          <a:prstGeom prst="hexagon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4" name="六边形 33"/>
          <p:cNvSpPr/>
          <p:nvPr userDrawn="1"/>
        </p:nvSpPr>
        <p:spPr>
          <a:xfrm rot="5400000">
            <a:off x="3684719" y="893697"/>
            <a:ext cx="886529" cy="764250"/>
          </a:xfrm>
          <a:prstGeom prst="hexagon">
            <a:avLst/>
          </a:prstGeom>
          <a:noFill/>
          <a:ln w="9525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5" name="六边形 34"/>
          <p:cNvSpPr/>
          <p:nvPr userDrawn="1"/>
        </p:nvSpPr>
        <p:spPr>
          <a:xfrm rot="5400000">
            <a:off x="11266257" y="1225116"/>
            <a:ext cx="206955" cy="178410"/>
          </a:xfrm>
          <a:prstGeom prst="hexagon">
            <a:avLst/>
          </a:prstGeom>
          <a:noFill/>
          <a:ln w="9525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6" name="六边形 35"/>
          <p:cNvSpPr/>
          <p:nvPr userDrawn="1"/>
        </p:nvSpPr>
        <p:spPr>
          <a:xfrm rot="5400000">
            <a:off x="918490" y="676500"/>
            <a:ext cx="206955" cy="178410"/>
          </a:xfrm>
          <a:prstGeom prst="hexagon">
            <a:avLst/>
          </a:prstGeom>
          <a:solidFill>
            <a:srgbClr val="AD2B26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7" name="六边形 36"/>
          <p:cNvSpPr/>
          <p:nvPr userDrawn="1"/>
        </p:nvSpPr>
        <p:spPr>
          <a:xfrm rot="5400000">
            <a:off x="4564916" y="775592"/>
            <a:ext cx="369001" cy="318105"/>
          </a:xfrm>
          <a:prstGeom prst="hexagon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" name="直线连接符 2"/>
          <p:cNvCxnSpPr/>
          <p:nvPr userDrawn="1"/>
        </p:nvCxnSpPr>
        <p:spPr>
          <a:xfrm>
            <a:off x="9997213" y="1131213"/>
            <a:ext cx="647089" cy="39664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线连接符 40"/>
          <p:cNvCxnSpPr/>
          <p:nvPr userDrawn="1"/>
        </p:nvCxnSpPr>
        <p:spPr>
          <a:xfrm>
            <a:off x="3898416" y="466240"/>
            <a:ext cx="691948" cy="36631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5865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5pPr>
      <a:lvl6pPr marL="609600" algn="ctr" rtl="0" eaLnBrk="1" fontAlgn="base" hangingPunct="1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6pPr>
      <a:lvl7pPr marL="1219200" algn="ctr" rtl="0" eaLnBrk="1" fontAlgn="base" hangingPunct="1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7pPr>
      <a:lvl8pPr marL="1828800" algn="ctr" rtl="0" eaLnBrk="1" fontAlgn="base" hangingPunct="1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8pPr>
      <a:lvl9pPr marL="2438400" algn="ctr" rtl="0" eaLnBrk="1" fontAlgn="base" hangingPunct="1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9pPr>
    </p:titleStyle>
    <p:bodyStyle>
      <a:lvl1pPr marL="457200" indent="-4572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735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5" name="组合 4"/>
          <p:cNvGrpSpPr/>
          <p:nvPr userDrawn="1"/>
        </p:nvGrpSpPr>
        <p:grpSpPr>
          <a:xfrm>
            <a:off x="2126595" y="2260317"/>
            <a:ext cx="2280944" cy="1168683"/>
            <a:chOff x="1984355" y="1223746"/>
            <a:chExt cx="2280944" cy="1168683"/>
          </a:xfrm>
        </p:grpSpPr>
        <p:sp>
          <p:nvSpPr>
            <p:cNvPr id="20" name="文本框 19"/>
            <p:cNvSpPr txBox="1"/>
            <p:nvPr/>
          </p:nvSpPr>
          <p:spPr>
            <a:xfrm>
              <a:off x="2549296" y="1223746"/>
              <a:ext cx="1245854" cy="73866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4200" b="1" i="0"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目录</a:t>
              </a:r>
              <a:endParaRPr lang="zh-CN" altLang="en-US" sz="4200" b="1" i="0">
                <a:latin typeface="Alibaba PuHuiTi B" pitchFamily="18" charset="-122"/>
                <a:ea typeface="Alibaba PuHuiTi B" pitchFamily="18" charset="-122"/>
                <a:cs typeface="Alibaba PuHuiTi B" pitchFamily="18" charset="-122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1984355" y="1869209"/>
              <a:ext cx="1833941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>
                  <a:solidFill>
                    <a:schemeClr val="bg1">
                      <a:lumMod val="8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阿里巴巴普惠体" panose="00020600040101010101" pitchFamily="18" charset="-122"/>
                </a:rPr>
                <a:t>Contents</a:t>
              </a:r>
              <a:endParaRPr lang="zh-CN" altLang="en-US" sz="280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cxnSp>
          <p:nvCxnSpPr>
            <p:cNvPr id="23" name="直接连接符 2"/>
            <p:cNvCxnSpPr/>
            <p:nvPr/>
          </p:nvCxnSpPr>
          <p:spPr>
            <a:xfrm>
              <a:off x="4265299" y="1300145"/>
              <a:ext cx="0" cy="106226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六边形 24"/>
            <p:cNvSpPr/>
            <p:nvPr/>
          </p:nvSpPr>
          <p:spPr>
            <a:xfrm rot="5400000">
              <a:off x="2142134" y="1404577"/>
              <a:ext cx="437322" cy="377002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6" name="六边形 25"/>
            <p:cNvSpPr/>
            <p:nvPr/>
          </p:nvSpPr>
          <p:spPr>
            <a:xfrm rot="5400000">
              <a:off x="2037082" y="1610051"/>
              <a:ext cx="246109" cy="212163"/>
            </a:xfrm>
            <a:prstGeom prst="hexagon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学习目标</a:t>
            </a:r>
            <a:endParaRPr lang="zh-CN" altLang="en-US" sz="4200" b="1" i="0">
              <a:latin typeface="Alibaba PuHuiTi B" pitchFamily="18" charset="-122"/>
              <a:ea typeface="Alibaba PuHuiTi B" pitchFamily="18" charset="-122"/>
              <a:cs typeface="Alibaba PuHuiTi B" pitchFamily="18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Learning</a:t>
            </a:r>
            <a:r>
              <a:rPr lang="zh-CN" altLang="en-US" sz="210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 </a:t>
            </a:r>
            <a:r>
              <a:rPr lang="en-US" altLang="zh-CN" sz="210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Objectives</a:t>
            </a:r>
            <a:endParaRPr lang="zh-CN" altLang="en-US" sz="210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cxnSp>
        <p:nvCxnSpPr>
          <p:cNvPr id="23" name="直接连接符 2"/>
          <p:cNvCxnSpPr/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六边形 6"/>
          <p:cNvSpPr/>
          <p:nvPr userDrawn="1"/>
        </p:nvSpPr>
        <p:spPr>
          <a:xfrm rot="5400000">
            <a:off x="3779834" y="2429461"/>
            <a:ext cx="1318512" cy="1136649"/>
          </a:xfrm>
          <a:prstGeom prst="hexagon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六边形 7"/>
          <p:cNvSpPr/>
          <p:nvPr userDrawn="1"/>
        </p:nvSpPr>
        <p:spPr>
          <a:xfrm rot="5400000">
            <a:off x="3567036" y="3257393"/>
            <a:ext cx="429253" cy="370046"/>
          </a:xfrm>
          <a:prstGeom prst="hexagon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六边形 6"/>
          <p:cNvSpPr/>
          <p:nvPr userDrawn="1"/>
        </p:nvSpPr>
        <p:spPr>
          <a:xfrm rot="5400000">
            <a:off x="3779834" y="2429461"/>
            <a:ext cx="1318512" cy="1136649"/>
          </a:xfrm>
          <a:prstGeom prst="hexagon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六边形 10"/>
          <p:cNvSpPr/>
          <p:nvPr userDrawn="1"/>
        </p:nvSpPr>
        <p:spPr>
          <a:xfrm rot="5400000">
            <a:off x="3567036" y="3257393"/>
            <a:ext cx="429253" cy="370046"/>
          </a:xfrm>
          <a:prstGeom prst="hexagon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cxnSp>
        <p:nvCxnSpPr>
          <p:cNvPr id="11" name="直接连接符 22"/>
          <p:cNvCxnSpPr/>
          <p:nvPr userDrawn="1"/>
        </p:nvCxnSpPr>
        <p:spPr>
          <a:xfrm flipH="1">
            <a:off x="323600" y="763880"/>
            <a:ext cx="11544801" cy="0"/>
          </a:xfrm>
          <a:prstGeom prst="line">
            <a:avLst/>
          </a:prstGeom>
          <a:ln w="9525">
            <a:solidFill>
              <a:srgbClr val="F2F2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/>
          <p:cNvGrpSpPr/>
          <p:nvPr userDrawn="1"/>
        </p:nvGrpSpPr>
        <p:grpSpPr>
          <a:xfrm>
            <a:off x="0" y="420997"/>
            <a:ext cx="224590" cy="220464"/>
            <a:chOff x="0" y="262878"/>
            <a:chExt cx="224590" cy="506266"/>
          </a:xfrm>
        </p:grpSpPr>
        <p:sp>
          <p:nvSpPr>
            <p:cNvPr id="13" name="矩形 12"/>
            <p:cNvSpPr/>
            <p:nvPr/>
          </p:nvSpPr>
          <p:spPr>
            <a:xfrm>
              <a:off x="0" y="262878"/>
              <a:ext cx="224590" cy="506266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矩形 13"/>
            <p:cNvSpPr/>
            <p:nvPr/>
          </p:nvSpPr>
          <p:spPr>
            <a:xfrm>
              <a:off x="142500" y="262878"/>
              <a:ext cx="82090" cy="506266"/>
            </a:xfrm>
            <a:prstGeom prst="rect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6" name="图片 15"/>
          <p:cNvPicPr>
            <a:picLocks noChangeAspect="1"/>
          </p:cNvPicPr>
          <p:nvPr userDrawn="1"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4242" y="283220"/>
            <a:ext cx="1225447" cy="358241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indent="-4572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8713" y="2604635"/>
            <a:ext cx="2314575" cy="95596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5865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5pPr>
      <a:lvl6pPr marL="6096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6pPr>
      <a:lvl7pPr marL="12192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7pPr>
      <a:lvl8pPr marL="18288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8pPr>
      <a:lvl9pPr marL="24384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9pPr>
    </p:titleStyle>
    <p:bodyStyle>
      <a:lvl1pPr marL="457200" indent="-4572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735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1.xml"/><Relationship Id="rId1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0.wmf"/><Relationship Id="rId1" Type="http://schemas.openxmlformats.org/officeDocument/2006/relationships/oleObject" Target="../embeddings/oleObject1.bin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hyperlink" Target="http://192.168.150.101:9200/" TargetMode="External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2.v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1.wmf"/><Relationship Id="rId2" Type="http://schemas.openxmlformats.org/officeDocument/2006/relationships/oleObject" Target="../embeddings/oleObject2.bin"/><Relationship Id="rId1" Type="http://schemas.openxmlformats.org/officeDocument/2006/relationships/hyperlink" Target="https://github.com/medcl/elasticsearch-analysis-ik" TargetMode="Externa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.png"/><Relationship Id="rId8" Type="http://schemas.openxmlformats.org/officeDocument/2006/relationships/image" Target="../media/image10.png"/><Relationship Id="rId7" Type="http://schemas.openxmlformats.org/officeDocument/2006/relationships/image" Target="../media/image9.png"/><Relationship Id="rId6" Type="http://schemas.openxmlformats.org/officeDocument/2006/relationships/image" Target="../media/image5.svg"/><Relationship Id="rId5" Type="http://schemas.openxmlformats.org/officeDocument/2006/relationships/image" Target="../media/image8.png"/><Relationship Id="rId4" Type="http://schemas.openxmlformats.org/officeDocument/2006/relationships/image" Target="../media/image4.svg"/><Relationship Id="rId3" Type="http://schemas.openxmlformats.org/officeDocument/2006/relationships/image" Target="../media/image7.png"/><Relationship Id="rId2" Type="http://schemas.openxmlformats.org/officeDocument/2006/relationships/image" Target="../media/image3.svg"/><Relationship Id="rId11" Type="http://schemas.openxmlformats.org/officeDocument/2006/relationships/slideLayout" Target="../slideLayouts/slideLayout7.xml"/><Relationship Id="rId10" Type="http://schemas.openxmlformats.org/officeDocument/2006/relationships/image" Target="../media/image12.png"/><Relationship Id="rId1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2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4.png"/><Relationship Id="rId2" Type="http://schemas.openxmlformats.org/officeDocument/2006/relationships/hyperlink" Target="https://www.elastic.co/guide/en/elasticsearch/client/index.html" TargetMode="External"/><Relationship Id="rId1" Type="http://schemas.openxmlformats.org/officeDocument/2006/relationships/image" Target="../media/image33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6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3.vml"/><Relationship Id="rId4" Type="http://schemas.openxmlformats.org/officeDocument/2006/relationships/slideLayout" Target="../slideLayouts/slideLayout18.xml"/><Relationship Id="rId3" Type="http://schemas.openxmlformats.org/officeDocument/2006/relationships/image" Target="../media/image36.png"/><Relationship Id="rId2" Type="http://schemas.openxmlformats.org/officeDocument/2006/relationships/image" Target="../media/image35.wmf"/><Relationship Id="rId1" Type="http://schemas.openxmlformats.org/officeDocument/2006/relationships/oleObject" Target="../embeddings/oleObject3.bin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37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14.GIF"/><Relationship Id="rId7" Type="http://schemas.openxmlformats.org/officeDocument/2006/relationships/image" Target="../media/image13.png"/><Relationship Id="rId6" Type="http://schemas.openxmlformats.org/officeDocument/2006/relationships/image" Target="../media/image5.svg"/><Relationship Id="rId5" Type="http://schemas.openxmlformats.org/officeDocument/2006/relationships/image" Target="../media/image8.png"/><Relationship Id="rId4" Type="http://schemas.openxmlformats.org/officeDocument/2006/relationships/image" Target="../media/image4.svg"/><Relationship Id="rId3" Type="http://schemas.openxmlformats.org/officeDocument/2006/relationships/image" Target="../media/image7.png"/><Relationship Id="rId2" Type="http://schemas.openxmlformats.org/officeDocument/2006/relationships/image" Target="../media/image3.svg"/><Relationship Id="rId1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3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image" Target="../media/image40.png"/><Relationship Id="rId1" Type="http://schemas.openxmlformats.org/officeDocument/2006/relationships/image" Target="../media/image39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41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16.png"/><Relationship Id="rId8" Type="http://schemas.openxmlformats.org/officeDocument/2006/relationships/image" Target="../media/image6.svg"/><Relationship Id="rId7" Type="http://schemas.openxmlformats.org/officeDocument/2006/relationships/image" Target="../media/image15.png"/><Relationship Id="rId6" Type="http://schemas.openxmlformats.org/officeDocument/2006/relationships/image" Target="../media/image5.svg"/><Relationship Id="rId5" Type="http://schemas.openxmlformats.org/officeDocument/2006/relationships/image" Target="../media/image8.png"/><Relationship Id="rId4" Type="http://schemas.openxmlformats.org/officeDocument/2006/relationships/image" Target="../media/image4.svg"/><Relationship Id="rId3" Type="http://schemas.openxmlformats.org/officeDocument/2006/relationships/image" Target="../media/image7.png"/><Relationship Id="rId2" Type="http://schemas.openxmlformats.org/officeDocument/2006/relationships/image" Target="../media/image3.svg"/><Relationship Id="rId15" Type="http://schemas.openxmlformats.org/officeDocument/2006/relationships/slideLayout" Target="../slideLayouts/slideLayout7.xml"/><Relationship Id="rId14" Type="http://schemas.openxmlformats.org/officeDocument/2006/relationships/image" Target="../media/image9.svg"/><Relationship Id="rId13" Type="http://schemas.openxmlformats.org/officeDocument/2006/relationships/image" Target="../media/image18.png"/><Relationship Id="rId12" Type="http://schemas.openxmlformats.org/officeDocument/2006/relationships/image" Target="../media/image8.svg"/><Relationship Id="rId11" Type="http://schemas.openxmlformats.org/officeDocument/2006/relationships/image" Target="../media/image17.png"/><Relationship Id="rId10" Type="http://schemas.openxmlformats.org/officeDocument/2006/relationships/image" Target="../media/image7.svg"/><Relationship Id="rId1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microsoft.com/office/2007/relationships/hdphoto" Target="../media/image22.wdp"/><Relationship Id="rId4" Type="http://schemas.openxmlformats.org/officeDocument/2006/relationships/image" Target="../media/image21.png"/><Relationship Id="rId3" Type="http://schemas.openxmlformats.org/officeDocument/2006/relationships/hyperlink" Target="https://lucene.apache.org/" TargetMode="External"/><Relationship Id="rId2" Type="http://schemas.microsoft.com/office/2007/relationships/hdphoto" Target="../media/image20.wdp"/><Relationship Id="rId1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10.svg"/><Relationship Id="rId4" Type="http://schemas.openxmlformats.org/officeDocument/2006/relationships/image" Target="../media/image25.png"/><Relationship Id="rId3" Type="http://schemas.openxmlformats.org/officeDocument/2006/relationships/hyperlink" Target="https://www.elastic.co/cn/" TargetMode="External"/><Relationship Id="rId2" Type="http://schemas.microsoft.com/office/2007/relationships/hdphoto" Target="../media/image24.wdp"/><Relationship Id="rId1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分布式搜索引擎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elasticsearch</a:t>
            </a:r>
            <a:r>
              <a:rPr lang="zh-CN" altLang="en-US"/>
              <a:t>基础</a:t>
            </a:r>
            <a:endParaRPr lang="en-US" altLang="zh-CN"/>
          </a:p>
        </p:txBody>
      </p:sp>
    </p:spTree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/>
              <a:t>什么是</a:t>
            </a:r>
            <a:r>
              <a:rPr lang="en-US" altLang="zh-CN"/>
              <a:t>elasticsearch</a:t>
            </a:r>
            <a:r>
              <a:rPr lang="zh-CN" altLang="en-US"/>
              <a:t>？</a:t>
            </a:r>
            <a:endParaRPr lang="en-US" altLang="zh-CN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1400"/>
              <a:t>一个开源的分布式搜索引擎，可以用来实现搜索、日志统计、分析、系统监控等功能</a:t>
            </a:r>
            <a:endParaRPr lang="en-US" altLang="zh-CN" sz="1400"/>
          </a:p>
          <a:p>
            <a:pPr marL="0" indent="0">
              <a:buNone/>
            </a:pPr>
            <a:r>
              <a:rPr lang="zh-CN" altLang="en-US"/>
              <a:t>什么是</a:t>
            </a:r>
            <a:r>
              <a:rPr lang="en-US" altLang="zh-CN"/>
              <a:t>elastic stack</a:t>
            </a:r>
            <a:r>
              <a:rPr lang="zh-CN" altLang="en-US"/>
              <a:t>（</a:t>
            </a:r>
            <a:r>
              <a:rPr lang="en-US" altLang="zh-CN"/>
              <a:t>ELK</a:t>
            </a:r>
            <a:r>
              <a:rPr lang="zh-CN" altLang="en-US"/>
              <a:t>）？</a:t>
            </a:r>
            <a:endParaRPr lang="en-US" altLang="zh-CN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1400"/>
              <a:t>是以</a:t>
            </a:r>
            <a:r>
              <a:rPr lang="en-US" altLang="zh-CN" sz="1400"/>
              <a:t>elasticsearch</a:t>
            </a:r>
            <a:r>
              <a:rPr lang="zh-CN" altLang="en-US" sz="1400"/>
              <a:t>为核心的技术栈，包括</a:t>
            </a:r>
            <a:r>
              <a:rPr lang="en-US" altLang="zh-CN" sz="1400"/>
              <a:t>beats</a:t>
            </a:r>
            <a:r>
              <a:rPr lang="zh-CN" altLang="en-US" sz="1400"/>
              <a:t>、</a:t>
            </a:r>
            <a:r>
              <a:rPr lang="en-US" altLang="zh-CN" sz="1400"/>
              <a:t>Logstash</a:t>
            </a:r>
            <a:r>
              <a:rPr lang="zh-CN" altLang="en-US" sz="1400"/>
              <a:t>、</a:t>
            </a:r>
            <a:r>
              <a:rPr lang="en-US" altLang="zh-CN" sz="1400"/>
              <a:t>kibana</a:t>
            </a:r>
            <a:r>
              <a:rPr lang="zh-CN" altLang="en-US" sz="1400"/>
              <a:t>、</a:t>
            </a:r>
            <a:r>
              <a:rPr lang="en-US" altLang="zh-CN" sz="1400"/>
              <a:t>elasticsearch</a:t>
            </a:r>
            <a:endParaRPr lang="en-US" altLang="zh-CN" sz="1400"/>
          </a:p>
          <a:p>
            <a:pPr marL="0" indent="0">
              <a:buNone/>
            </a:pPr>
            <a:r>
              <a:rPr lang="zh-CN" altLang="en-US"/>
              <a:t>什么是</a:t>
            </a:r>
            <a:r>
              <a:rPr lang="en-US" altLang="zh-CN"/>
              <a:t>Lucene</a:t>
            </a:r>
            <a:r>
              <a:rPr lang="zh-CN" altLang="en-US"/>
              <a:t>？</a:t>
            </a:r>
            <a:endParaRPr lang="en-US" altLang="zh-CN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1400"/>
              <a:t>是</a:t>
            </a:r>
            <a:r>
              <a:rPr lang="en-US" altLang="zh-CN" sz="1400"/>
              <a:t>Apache</a:t>
            </a:r>
            <a:r>
              <a:rPr lang="zh-CN" altLang="en-US" sz="1400"/>
              <a:t>的开源搜索引擎类库，提供了搜索引擎的核心</a:t>
            </a:r>
            <a:r>
              <a:rPr lang="en-US" altLang="zh-CN" sz="1400"/>
              <a:t>API</a:t>
            </a:r>
            <a:endParaRPr lang="zh-CN" altLang="en-US" sz="140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初识</a:t>
            </a:r>
            <a:r>
              <a:rPr lang="en-US" altLang="zh-CN"/>
              <a:t>elasticsearch</a:t>
            </a:r>
            <a:endParaRPr lang="zh-CN" altLang="en-US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梯形 74"/>
          <p:cNvSpPr/>
          <p:nvPr/>
        </p:nvSpPr>
        <p:spPr>
          <a:xfrm rot="10800000">
            <a:off x="5908616" y="5832723"/>
            <a:ext cx="3234723" cy="848489"/>
          </a:xfrm>
          <a:prstGeom prst="trapezoid">
            <a:avLst>
              <a:gd name="adj" fmla="val 71160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67" name="表格 66"/>
          <p:cNvGraphicFramePr>
            <a:graphicFrameLocks noGrp="1"/>
          </p:cNvGraphicFramePr>
          <p:nvPr/>
        </p:nvGraphicFramePr>
        <p:xfrm>
          <a:off x="2916158" y="3429000"/>
          <a:ext cx="1706880" cy="307805"/>
        </p:xfrm>
        <a:graphic>
          <a:graphicData uri="http://schemas.openxmlformats.org/drawingml/2006/table">
            <a:tbl>
              <a:tblPr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{073A0DAA-6AF3-43AB-8588-CEC1D06C72B9}</a:tableStyleId>
              </a:tblPr>
              <a:tblGrid>
                <a:gridCol w="301980"/>
                <a:gridCol w="795683"/>
                <a:gridCol w="609217"/>
              </a:tblGrid>
              <a:tr h="30780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1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/>
                        <a:t>小米手机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3499</a:t>
                      </a:r>
                      <a:endParaRPr lang="zh-CN" altLang="en-US" sz="120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初识</a:t>
            </a:r>
            <a:r>
              <a:rPr lang="en-US" altLang="zh-CN"/>
              <a:t>elasticsearch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正向索引和倒排索引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948404" y="1581959"/>
            <a:ext cx="10698799" cy="848490"/>
          </a:xfrm>
        </p:spPr>
        <p:txBody>
          <a:bodyPr/>
          <a:lstStyle/>
          <a:p>
            <a:r>
              <a:rPr lang="zh-CN" altLang="en-US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传统数据库（如</a:t>
            </a:r>
            <a:r>
              <a:rPr lang="en-US" altLang="zh-CN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MySQL</a:t>
            </a:r>
            <a:r>
              <a:rPr lang="zh-CN" altLang="en-US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）采用正向索引，例如给下表（</a:t>
            </a:r>
            <a:r>
              <a:rPr lang="en-US" altLang="zh-CN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tb_goods</a:t>
            </a:r>
            <a:r>
              <a:rPr lang="zh-CN" altLang="en-US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）中的</a:t>
            </a:r>
            <a:r>
              <a:rPr lang="en-US" altLang="zh-CN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id</a:t>
            </a:r>
            <a:r>
              <a:rPr lang="zh-CN" altLang="en-US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创建索引</a:t>
            </a:r>
            <a:r>
              <a:rPr lang="zh-CN" altLang="en-US"/>
              <a:t>：</a:t>
            </a:r>
            <a:endParaRPr lang="zh-CN" altLang="en-US" sz="1400" b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graphicFrame>
        <p:nvGraphicFramePr>
          <p:cNvPr id="4" name="表格 5"/>
          <p:cNvGraphicFramePr>
            <a:graphicFrameLocks noGrp="1"/>
          </p:cNvGraphicFramePr>
          <p:nvPr/>
        </p:nvGraphicFramePr>
        <p:xfrm>
          <a:off x="948404" y="2930469"/>
          <a:ext cx="3480721" cy="2033831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{073A0DAA-6AF3-43AB-8588-CEC1D06C72B9}</a:tableStyleId>
              </a:tblPr>
              <a:tblGrid>
                <a:gridCol w="615806"/>
                <a:gridCol w="1908093"/>
                <a:gridCol w="956822"/>
              </a:tblGrid>
              <a:tr h="45917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id</a:t>
                      </a:r>
                      <a:endParaRPr lang="zh-CN" altLang="en-US" sz="1400"/>
                    </a:p>
                  </a:txBody>
                  <a:tcPr anchor="ctr"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title</a:t>
                      </a:r>
                      <a:endParaRPr lang="zh-CN" altLang="en-US" sz="1400"/>
                    </a:p>
                  </a:txBody>
                  <a:tcPr anchor="ctr"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price</a:t>
                      </a:r>
                      <a:endParaRPr lang="zh-CN" altLang="en-US" sz="1400"/>
                    </a:p>
                  </a:txBody>
                  <a:tcPr anchor="ctr">
                    <a:solidFill>
                      <a:srgbClr val="AD2B26"/>
                    </a:solidFill>
                  </a:tcPr>
                </a:tc>
              </a:tr>
              <a:tr h="32548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1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/>
                        <a:t>小米手机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3499</a:t>
                      </a:r>
                      <a:endParaRPr lang="zh-CN" altLang="en-US" sz="1200"/>
                    </a:p>
                  </a:txBody>
                  <a:tcPr anchor="ctr"/>
                </a:tc>
              </a:tr>
              <a:tr h="32548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2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/>
                        <a:t>华为手机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4999</a:t>
                      </a:r>
                      <a:endParaRPr lang="zh-CN" altLang="en-US" sz="1200"/>
                    </a:p>
                  </a:txBody>
                  <a:tcPr anchor="ctr"/>
                </a:tc>
              </a:tr>
              <a:tr h="3750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3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/>
                        <a:t>华为小米充电器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49</a:t>
                      </a:r>
                      <a:endParaRPr lang="zh-CN" altLang="en-US" sz="1200"/>
                    </a:p>
                  </a:txBody>
                  <a:tcPr anchor="ctr"/>
                </a:tc>
              </a:tr>
              <a:tr h="1676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4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/>
                        <a:t>小米手环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49</a:t>
                      </a:r>
                      <a:endParaRPr lang="zh-CN" altLang="en-US" sz="1200"/>
                    </a:p>
                  </a:txBody>
                  <a:tcPr anchor="ctr"/>
                </a:tc>
              </a:tr>
              <a:tr h="1676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...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...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...</a:t>
                      </a:r>
                      <a:endParaRPr lang="zh-CN" altLang="en-US" sz="120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10" name="文本框 9"/>
          <p:cNvSpPr txBox="1"/>
          <p:nvPr/>
        </p:nvSpPr>
        <p:spPr>
          <a:xfrm>
            <a:off x="2000809" y="5328825"/>
            <a:ext cx="7873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正向索引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46" name="流程图: 接点 45"/>
          <p:cNvSpPr/>
          <p:nvPr/>
        </p:nvSpPr>
        <p:spPr>
          <a:xfrm>
            <a:off x="7387970" y="2233309"/>
            <a:ext cx="276225" cy="276225"/>
          </a:xfrm>
          <a:prstGeom prst="flowChartConnector">
            <a:avLst/>
          </a:prstGeom>
          <a:gradFill flip="none" rotWithShape="1">
            <a:gsLst>
              <a:gs pos="0">
                <a:srgbClr val="52736F"/>
              </a:gs>
              <a:gs pos="70000">
                <a:srgbClr val="49504F"/>
              </a:gs>
            </a:gsLst>
            <a:lin ang="5400000" scaled="1"/>
            <a:tileRect/>
          </a:gra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流程图: 决策 46"/>
          <p:cNvSpPr/>
          <p:nvPr/>
        </p:nvSpPr>
        <p:spPr>
          <a:xfrm>
            <a:off x="6112239" y="3410457"/>
            <a:ext cx="2827688" cy="975360"/>
          </a:xfrm>
          <a:prstGeom prst="flowChartDecision">
            <a:avLst/>
          </a:prstGeom>
          <a:gradFill flip="none" rotWithShape="1">
            <a:gsLst>
              <a:gs pos="0">
                <a:srgbClr val="DB4942"/>
              </a:gs>
              <a:gs pos="70000">
                <a:srgbClr val="AD2B26"/>
              </a:gs>
            </a:gsLst>
            <a:lin ang="5400000" scaled="1"/>
            <a:tileRect/>
          </a:gra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200"/>
              <a:t>逐条数据扫描</a:t>
            </a:r>
            <a:endParaRPr lang="en-US" altLang="zh-CN" sz="1200"/>
          </a:p>
          <a:p>
            <a:pPr algn="ctr"/>
            <a:r>
              <a:rPr lang="zh-CN" altLang="en-US" sz="1200"/>
              <a:t>判断是否包含</a:t>
            </a:r>
            <a:r>
              <a:rPr lang="en-US" altLang="zh-CN" sz="1200"/>
              <a:t>'</a:t>
            </a:r>
            <a:r>
              <a:rPr lang="zh-CN" altLang="en-US" sz="1200"/>
              <a:t>手机</a:t>
            </a:r>
            <a:r>
              <a:rPr lang="en-US" altLang="zh-CN" sz="1200"/>
              <a:t>'</a:t>
            </a:r>
            <a:endParaRPr lang="zh-CN" altLang="en-US" sz="1200"/>
          </a:p>
        </p:txBody>
      </p:sp>
      <p:cxnSp>
        <p:nvCxnSpPr>
          <p:cNvPr id="49" name="直接箭头连接符 48"/>
          <p:cNvCxnSpPr>
            <a:stCxn id="46" idx="4"/>
            <a:endCxn id="47" idx="0"/>
          </p:cNvCxnSpPr>
          <p:nvPr/>
        </p:nvCxnSpPr>
        <p:spPr>
          <a:xfrm>
            <a:off x="7526083" y="2509534"/>
            <a:ext cx="0" cy="900923"/>
          </a:xfrm>
          <a:prstGeom prst="straightConnector1">
            <a:avLst/>
          </a:prstGeom>
          <a:ln>
            <a:solidFill>
              <a:srgbClr val="49504F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5" name="流程图: 可选过程 54"/>
          <p:cNvSpPr/>
          <p:nvPr/>
        </p:nvSpPr>
        <p:spPr>
          <a:xfrm>
            <a:off x="10211450" y="3618672"/>
            <a:ext cx="723171" cy="558930"/>
          </a:xfrm>
          <a:prstGeom prst="flowChartAlternateProcess">
            <a:avLst/>
          </a:prstGeom>
          <a:gradFill flip="none" rotWithShape="1">
            <a:gsLst>
              <a:gs pos="0">
                <a:srgbClr val="9F9F9F"/>
              </a:gs>
              <a:gs pos="70000">
                <a:srgbClr val="7F7F7F"/>
              </a:gs>
            </a:gsLst>
            <a:lin ang="5400000" scaled="1"/>
            <a:tileRect/>
          </a:gradFill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/>
              <a:t>丢弃</a:t>
            </a:r>
            <a:endParaRPr lang="zh-CN" altLang="en-US" sz="1200"/>
          </a:p>
        </p:txBody>
      </p:sp>
      <p:cxnSp>
        <p:nvCxnSpPr>
          <p:cNvPr id="57" name="直接箭头连接符 56"/>
          <p:cNvCxnSpPr>
            <a:stCxn id="47" idx="3"/>
            <a:endCxn id="55" idx="1"/>
          </p:cNvCxnSpPr>
          <p:nvPr/>
        </p:nvCxnSpPr>
        <p:spPr>
          <a:xfrm>
            <a:off x="8939927" y="3898137"/>
            <a:ext cx="1271523" cy="0"/>
          </a:xfrm>
          <a:prstGeom prst="straightConnector1">
            <a:avLst/>
          </a:prstGeom>
          <a:ln>
            <a:solidFill>
              <a:srgbClr val="49504F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0" name="流程图: 可选过程 59"/>
          <p:cNvSpPr/>
          <p:nvPr/>
        </p:nvSpPr>
        <p:spPr>
          <a:xfrm>
            <a:off x="6855589" y="4996576"/>
            <a:ext cx="1340985" cy="558930"/>
          </a:xfrm>
          <a:prstGeom prst="flowChartAlternateProcess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/>
              <a:t>存入结果集</a:t>
            </a:r>
            <a:endParaRPr lang="zh-CN" altLang="en-US" sz="1200"/>
          </a:p>
        </p:txBody>
      </p:sp>
      <p:cxnSp>
        <p:nvCxnSpPr>
          <p:cNvPr id="62" name="直接箭头连接符 61"/>
          <p:cNvCxnSpPr>
            <a:stCxn id="47" idx="2"/>
            <a:endCxn id="60" idx="0"/>
          </p:cNvCxnSpPr>
          <p:nvPr/>
        </p:nvCxnSpPr>
        <p:spPr>
          <a:xfrm flipH="1">
            <a:off x="7526082" y="4385817"/>
            <a:ext cx="1" cy="610759"/>
          </a:xfrm>
          <a:prstGeom prst="straightConnector1">
            <a:avLst/>
          </a:prstGeom>
          <a:ln>
            <a:solidFill>
              <a:srgbClr val="49504F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6" name="文本框 65"/>
          <p:cNvSpPr txBox="1"/>
          <p:nvPr/>
        </p:nvSpPr>
        <p:spPr>
          <a:xfrm>
            <a:off x="7526082" y="2799698"/>
            <a:ext cx="420179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搜索</a:t>
            </a:r>
            <a:r>
              <a:rPr lang="en-US" altLang="zh-CN" sz="11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'</a:t>
            </a:r>
            <a:r>
              <a:rPr lang="zh-CN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手机</a:t>
            </a:r>
            <a:r>
              <a:rPr lang="en-US" altLang="zh-CN" sz="11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'</a:t>
            </a:r>
            <a:endParaRPr lang="en-US" altLang="zh-CN" sz="11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100">
                <a:solidFill>
                  <a:schemeClr val="tx1">
                    <a:lumMod val="65000"/>
                    <a:lumOff val="35000"/>
                  </a:schemeClr>
                </a:solidFill>
              </a:rPr>
              <a:t>select * from tb_goods where title like '%</a:t>
            </a:r>
            <a:r>
              <a:rPr lang="zh-CN" altLang="en-US" sz="1100">
                <a:solidFill>
                  <a:schemeClr val="tx1">
                    <a:lumMod val="65000"/>
                    <a:lumOff val="35000"/>
                  </a:schemeClr>
                </a:solidFill>
              </a:rPr>
              <a:t>手机</a:t>
            </a:r>
            <a:r>
              <a:rPr lang="en-US" altLang="zh-CN" sz="1100">
                <a:solidFill>
                  <a:schemeClr val="tx1">
                    <a:lumMod val="65000"/>
                    <a:lumOff val="35000"/>
                  </a:schemeClr>
                </a:solidFill>
              </a:rPr>
              <a:t>%'</a:t>
            </a:r>
            <a:endParaRPr lang="zh-CN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73" name="文本框 72"/>
          <p:cNvSpPr txBox="1"/>
          <p:nvPr/>
        </p:nvSpPr>
        <p:spPr>
          <a:xfrm>
            <a:off x="9459303" y="3678868"/>
            <a:ext cx="3353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否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74" name="文本框 73"/>
          <p:cNvSpPr txBox="1"/>
          <p:nvPr/>
        </p:nvSpPr>
        <p:spPr>
          <a:xfrm>
            <a:off x="7525980" y="4502085"/>
            <a:ext cx="3353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是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graphicFrame>
        <p:nvGraphicFramePr>
          <p:cNvPr id="77" name="表格 76"/>
          <p:cNvGraphicFramePr>
            <a:graphicFrameLocks noGrp="1"/>
          </p:cNvGraphicFramePr>
          <p:nvPr/>
        </p:nvGraphicFramePr>
        <p:xfrm>
          <a:off x="2825567" y="3736805"/>
          <a:ext cx="1706880" cy="307805"/>
        </p:xfrm>
        <a:graphic>
          <a:graphicData uri="http://schemas.openxmlformats.org/drawingml/2006/table">
            <a:tbl>
              <a:tblPr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{073A0DAA-6AF3-43AB-8588-CEC1D06C72B9}</a:tableStyleId>
              </a:tblPr>
              <a:tblGrid>
                <a:gridCol w="301980"/>
                <a:gridCol w="795683"/>
                <a:gridCol w="609217"/>
              </a:tblGrid>
              <a:tr h="30780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2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/>
                        <a:t>华为手机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4999</a:t>
                      </a:r>
                      <a:endParaRPr lang="zh-CN" altLang="en-US" sz="1200"/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78" name="表格 77"/>
          <p:cNvGraphicFramePr>
            <a:graphicFrameLocks noGrp="1"/>
          </p:cNvGraphicFramePr>
          <p:nvPr/>
        </p:nvGraphicFramePr>
        <p:xfrm>
          <a:off x="2430426" y="4081433"/>
          <a:ext cx="1998699" cy="307805"/>
        </p:xfrm>
        <a:graphic>
          <a:graphicData uri="http://schemas.openxmlformats.org/drawingml/2006/table">
            <a:tbl>
              <a:tblPr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{073A0DAA-6AF3-43AB-8588-CEC1D06C72B9}</a:tableStyleId>
              </a:tblPr>
              <a:tblGrid>
                <a:gridCol w="243277"/>
                <a:gridCol w="1300889"/>
                <a:gridCol w="454533"/>
              </a:tblGrid>
              <a:tr h="30780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3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/>
                        <a:t>华为小米充电器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49</a:t>
                      </a:r>
                      <a:endParaRPr lang="zh-CN" altLang="en-US" sz="1200"/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79" name="表格 78"/>
          <p:cNvGraphicFramePr>
            <a:graphicFrameLocks noGrp="1"/>
          </p:cNvGraphicFramePr>
          <p:nvPr/>
        </p:nvGraphicFramePr>
        <p:xfrm>
          <a:off x="3040414" y="4439715"/>
          <a:ext cx="1492031" cy="307805"/>
        </p:xfrm>
        <a:graphic>
          <a:graphicData uri="http://schemas.openxmlformats.org/drawingml/2006/table">
            <a:tbl>
              <a:tblPr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{073A0DAA-6AF3-43AB-8588-CEC1D06C72B9}</a:tableStyleId>
              </a:tblPr>
              <a:tblGrid>
                <a:gridCol w="232260"/>
                <a:gridCol w="787262"/>
                <a:gridCol w="472509"/>
              </a:tblGrid>
              <a:tr h="30780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4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/>
                        <a:t>小米手环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299</a:t>
                      </a:r>
                      <a:endParaRPr lang="zh-CN" altLang="en-US" sz="1200"/>
                    </a:p>
                  </a:txBody>
                  <a:tcPr anchor="ctr"/>
                </a:tc>
              </a:tr>
            </a:tbl>
          </a:graphicData>
        </a:graphic>
      </p:graphicFrame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000"/>
                            </p:stCondLst>
                            <p:childTnLst>
                              <p:par>
                                <p:cTn id="5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7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7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7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-3.7037E-6 L 0.23152 -0.0449 " pathEditMode="relative" rAng="0" ptsTypes="AA">
                                      <p:cBhvr>
                                        <p:cTn id="72" dur="7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576" y="-224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000"/>
                            </p:stCondLst>
                            <p:childTnLst>
                              <p:par>
                                <p:cTn id="74" presetID="42" presetClass="path" presetSubtype="0" accel="50000" decel="50000" fill="hold" nodeType="afterEffect">
                                  <p:stCondLst>
                                    <p:cond delay="550"/>
                                  </p:stCondLst>
                                  <p:childTnLst>
                                    <p:animMotion origin="layout" path="M 0.23152 -0.0449 L 0.3099 0.41806 " pathEditMode="relative" rAng="0" ptsTypes="AA">
                                      <p:cBhvr>
                                        <p:cTn id="75" dur="7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19" y="2314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75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75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75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-1.11111E-6 L 0.23894 -0.08982 " pathEditMode="relative" rAng="0" ptsTypes="AA">
                                      <p:cBhvr>
                                        <p:cTn id="84" dur="75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940" y="-35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000"/>
                            </p:stCondLst>
                            <p:childTnLst>
                              <p:par>
                                <p:cTn id="86" presetID="42" presetClass="path" presetSubtype="0" accel="50000" decel="50000" fill="hold" nodeType="afterEffect">
                                  <p:stCondLst>
                                    <p:cond delay="350"/>
                                  </p:stCondLst>
                                  <p:childTnLst>
                                    <p:animMotion origin="layout" path="M 0.23894 -0.08981 L 0.31628 0.31968 " pathEditMode="relative" rAng="0" ptsTypes="AA">
                                      <p:cBhvr>
                                        <p:cTn id="87" dur="75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67" y="2046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75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75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75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2.59259E-6 L 0.25391 -0.14004 " pathEditMode="relative" rAng="0" ptsTypes="AA">
                                      <p:cBhvr>
                                        <p:cTn id="96" dur="75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695" y="-701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1000"/>
                            </p:stCondLst>
                            <p:childTnLst>
                              <p:par>
                                <p:cTn id="98" presetID="42" presetClass="path" presetSubtype="0" accel="50000" decel="50000" fill="hold" nodeType="afterEffect">
                                  <p:stCondLst>
                                    <p:cond delay="350"/>
                                  </p:stCondLst>
                                  <p:childTnLst>
                                    <p:animMotion origin="layout" path="M 0.25391 -0.14004 L 0.59857 -0.02778 " pathEditMode="relative" rAng="0" ptsTypes="AA">
                                      <p:cBhvr>
                                        <p:cTn id="99" dur="75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227" y="5602"/>
                                    </p:animMotion>
                                  </p:childTnLst>
                                </p:cTn>
                              </p:par>
                              <p:par>
                                <p:cTn id="100" presetID="9" presetClass="exit" presetSubtype="0" fill="hold" nodeType="withEffect">
                                  <p:stCondLst>
                                    <p:cond delay="65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1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75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75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75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2.59259E-6 L 0.23008 -0.19237 " pathEditMode="relative" rAng="0" ptsTypes="AA">
                                      <p:cBhvr>
                                        <p:cTn id="111" dur="75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211" y="-99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13" presetID="42" presetClass="path" presetSubtype="0" accel="50000" decel="50000" fill="hold" nodeType="afterEffect">
                                  <p:stCondLst>
                                    <p:cond delay="350"/>
                                  </p:stCondLst>
                                  <p:childTnLst>
                                    <p:animMotion origin="layout" path="M 0.23008 -0.19236 L 0.5608 -0.09306 " pathEditMode="relative" rAng="0" ptsTypes="AA">
                                      <p:cBhvr>
                                        <p:cTn id="114" dur="75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536" y="4954"/>
                                    </p:animMotion>
                                  </p:childTnLst>
                                </p:cTn>
                              </p:par>
                              <p:par>
                                <p:cTn id="115" presetID="9" presetClass="exit" presetSubtype="0" fill="hold" nodeType="withEffect">
                                  <p:stCondLst>
                                    <p:cond delay="65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6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 animBg="1"/>
      <p:bldP spid="10" grpId="0"/>
      <p:bldP spid="46" grpId="0" animBg="1"/>
      <p:bldP spid="47" grpId="0" animBg="1"/>
      <p:bldP spid="55" grpId="0" animBg="1"/>
      <p:bldP spid="60" grpId="0" animBg="1"/>
      <p:bldP spid="66" grpId="0"/>
      <p:bldP spid="73" grpId="0"/>
      <p:bldP spid="7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初识</a:t>
            </a:r>
            <a:r>
              <a:rPr lang="en-US" altLang="zh-CN"/>
              <a:t>elasticsearch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正向索引和倒排索引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948404" y="1581959"/>
            <a:ext cx="10698799" cy="848490"/>
          </a:xfrm>
        </p:spPr>
        <p:txBody>
          <a:bodyPr/>
          <a:lstStyle/>
          <a:p>
            <a:r>
              <a:rPr lang="en-US" altLang="zh-CN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elasticsearch</a:t>
            </a:r>
            <a:r>
              <a:rPr lang="zh-CN" altLang="en-US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采用倒排索引：</a:t>
            </a:r>
            <a:endParaRPr lang="en-US" altLang="zh-CN" b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/>
              <a:t>文档（</a:t>
            </a:r>
            <a:r>
              <a:rPr lang="en-US" altLang="zh-CN" sz="1400"/>
              <a:t>document</a:t>
            </a:r>
            <a:r>
              <a:rPr lang="zh-CN" altLang="en-US" sz="1400"/>
              <a:t>）：每条数据就是一个文档</a:t>
            </a:r>
            <a:endParaRPr lang="en-US" altLang="zh-CN" sz="1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/>
              <a:t>词条（</a:t>
            </a:r>
            <a:r>
              <a:rPr lang="en-US" altLang="zh-CN" sz="1400"/>
              <a:t>term</a:t>
            </a:r>
            <a:r>
              <a:rPr lang="zh-CN" altLang="en-US" sz="1400"/>
              <a:t>）：文档按照语义分成的词语</a:t>
            </a:r>
            <a:endParaRPr lang="zh-CN" altLang="en-US" sz="1400" b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graphicFrame>
        <p:nvGraphicFramePr>
          <p:cNvPr id="4" name="表格 5"/>
          <p:cNvGraphicFramePr>
            <a:graphicFrameLocks noGrp="1"/>
          </p:cNvGraphicFramePr>
          <p:nvPr/>
        </p:nvGraphicFramePr>
        <p:xfrm>
          <a:off x="882375" y="4100520"/>
          <a:ext cx="2892207" cy="1810679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{073A0DAA-6AF3-43AB-8588-CEC1D06C72B9}</a:tableStyleId>
              </a:tblPr>
              <a:tblGrid>
                <a:gridCol w="511687"/>
                <a:gridCol w="1585476"/>
                <a:gridCol w="795044"/>
              </a:tblGrid>
              <a:tr h="45917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id</a:t>
                      </a:r>
                      <a:endParaRPr lang="zh-CN" altLang="en-US" sz="1400"/>
                    </a:p>
                  </a:txBody>
                  <a:tcPr anchor="ctr"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title</a:t>
                      </a:r>
                      <a:endParaRPr lang="zh-CN" altLang="en-US" sz="1400"/>
                    </a:p>
                  </a:txBody>
                  <a:tcPr anchor="ctr"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price</a:t>
                      </a:r>
                      <a:endParaRPr lang="zh-CN" altLang="en-US" sz="1400"/>
                    </a:p>
                  </a:txBody>
                  <a:tcPr anchor="ctr">
                    <a:solidFill>
                      <a:srgbClr val="AD2B26"/>
                    </a:solidFill>
                  </a:tcPr>
                </a:tc>
              </a:tr>
              <a:tr h="32548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1</a:t>
                      </a:r>
                      <a:endParaRPr lang="zh-CN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/>
                        <a:t>小米手机</a:t>
                      </a:r>
                      <a:endParaRPr lang="zh-CN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3499</a:t>
                      </a:r>
                      <a:endParaRPr lang="zh-CN" altLang="en-US" sz="1400"/>
                    </a:p>
                  </a:txBody>
                  <a:tcPr anchor="ctr"/>
                </a:tc>
              </a:tr>
              <a:tr h="32548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2</a:t>
                      </a:r>
                      <a:endParaRPr lang="zh-CN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/>
                        <a:t>华为手机</a:t>
                      </a:r>
                      <a:endParaRPr lang="zh-CN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4999</a:t>
                      </a:r>
                      <a:endParaRPr lang="zh-CN" altLang="en-US" sz="1400"/>
                    </a:p>
                  </a:txBody>
                  <a:tcPr anchor="ctr"/>
                </a:tc>
              </a:tr>
              <a:tr h="3750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3</a:t>
                      </a:r>
                      <a:endParaRPr lang="zh-CN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/>
                        <a:t>华为小米充电器</a:t>
                      </a:r>
                      <a:endParaRPr lang="zh-CN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49</a:t>
                      </a:r>
                      <a:endParaRPr lang="zh-CN" altLang="en-US" sz="1400"/>
                    </a:p>
                  </a:txBody>
                  <a:tcPr anchor="ctr"/>
                </a:tc>
              </a:tr>
              <a:tr h="32548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4</a:t>
                      </a:r>
                      <a:endParaRPr lang="zh-CN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/>
                        <a:t>小米手环</a:t>
                      </a:r>
                      <a:endParaRPr lang="zh-CN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299</a:t>
                      </a:r>
                      <a:endParaRPr lang="zh-CN" altLang="en-US" sz="1400"/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6" name="表格 5"/>
          <p:cNvGraphicFramePr>
            <a:graphicFrameLocks noGrp="1"/>
          </p:cNvGraphicFramePr>
          <p:nvPr/>
        </p:nvGraphicFramePr>
        <p:xfrm>
          <a:off x="5194586" y="3867160"/>
          <a:ext cx="2700628" cy="219456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{073A0DAA-6AF3-43AB-8588-CEC1D06C72B9}</a:tableStyleId>
              </a:tblPr>
              <a:tblGrid>
                <a:gridCol w="1011143"/>
                <a:gridCol w="1689485"/>
              </a:tblGrid>
              <a:tr h="43202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/>
                        <a:t>词条（</a:t>
                      </a:r>
                      <a:r>
                        <a:rPr lang="en-US" altLang="zh-CN" sz="1400"/>
                        <a:t>term</a:t>
                      </a:r>
                      <a:r>
                        <a:rPr lang="zh-CN" altLang="en-US" sz="1400"/>
                        <a:t>）</a:t>
                      </a:r>
                      <a:endParaRPr lang="zh-CN" altLang="en-US" sz="1400"/>
                    </a:p>
                  </a:txBody>
                  <a:tcPr anchor="ctr"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/>
                        <a:t>文档</a:t>
                      </a:r>
                      <a:r>
                        <a:rPr lang="en-US" altLang="zh-CN" sz="1400"/>
                        <a:t>id</a:t>
                      </a:r>
                      <a:endParaRPr lang="zh-CN" altLang="en-US" sz="1400"/>
                    </a:p>
                  </a:txBody>
                  <a:tcPr anchor="ctr">
                    <a:solidFill>
                      <a:srgbClr val="AD2B26"/>
                    </a:solidFill>
                  </a:tcPr>
                </a:tc>
              </a:tr>
              <a:tr h="280695">
                <a:tc>
                  <a:txBody>
                    <a:bodyPr/>
                    <a:lstStyle/>
                    <a:p>
                      <a:pPr algn="ctr"/>
                      <a:endParaRPr lang="zh-CN" alt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/>
                    </a:p>
                  </a:txBody>
                  <a:tcPr anchor="ctr"/>
                </a:tc>
              </a:tr>
              <a:tr h="280695">
                <a:tc>
                  <a:txBody>
                    <a:bodyPr/>
                    <a:lstStyle/>
                    <a:p>
                      <a:pPr algn="ctr"/>
                      <a:endParaRPr lang="zh-CN" alt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/>
                    </a:p>
                  </a:txBody>
                  <a:tcPr anchor="ctr"/>
                </a:tc>
              </a:tr>
              <a:tr h="280695">
                <a:tc>
                  <a:txBody>
                    <a:bodyPr/>
                    <a:lstStyle/>
                    <a:p>
                      <a:pPr algn="ctr"/>
                      <a:endParaRPr lang="zh-CN" alt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/>
                    </a:p>
                  </a:txBody>
                  <a:tcPr anchor="ctr"/>
                </a:tc>
              </a:tr>
              <a:tr h="281976">
                <a:tc>
                  <a:txBody>
                    <a:bodyPr/>
                    <a:lstStyle/>
                    <a:p>
                      <a:pPr algn="ctr"/>
                      <a:endParaRPr lang="zh-CN" alt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/>
                    </a:p>
                  </a:txBody>
                  <a:tcPr anchor="ctr"/>
                </a:tc>
              </a:tr>
              <a:tr h="283966">
                <a:tc>
                  <a:txBody>
                    <a:bodyPr/>
                    <a:lstStyle/>
                    <a:p>
                      <a:pPr algn="ctr"/>
                      <a:endParaRPr lang="zh-CN" alt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5" name="箭头: 右 4"/>
          <p:cNvSpPr/>
          <p:nvPr/>
        </p:nvSpPr>
        <p:spPr>
          <a:xfrm>
            <a:off x="4260212" y="4330202"/>
            <a:ext cx="487680" cy="1018959"/>
          </a:xfrm>
          <a:prstGeom prst="rightArrow">
            <a:avLst/>
          </a:prstGeom>
          <a:solidFill>
            <a:srgbClr val="49504F"/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2004903" y="6106017"/>
            <a:ext cx="7873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正向索引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139010" y="6162240"/>
            <a:ext cx="7873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</a:rPr>
              <a:t>倒排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索引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6885520" y="4434658"/>
            <a:ext cx="173620" cy="289601"/>
          </a:xfrm>
          <a:prstGeom prst="rect">
            <a:avLst/>
          </a:prstGeom>
          <a:noFill/>
        </p:spPr>
        <p:txBody>
          <a:bodyPr wrap="square" lIns="37440" tIns="38520" rIns="37440" bIns="34920" rtlCol="0"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</a:rPr>
              <a:t>1</a:t>
            </a:r>
            <a:endParaRPr lang="zh-CN" altLang="en-US" sz="1400" dirty="0">
              <a:solidFill>
                <a:schemeClr val="tx1">
                  <a:lumMod val="95000"/>
                  <a:lumOff val="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731914" y="4579920"/>
            <a:ext cx="553468" cy="289601"/>
          </a:xfrm>
          <a:prstGeom prst="rect">
            <a:avLst/>
          </a:prstGeom>
          <a:noFill/>
        </p:spPr>
        <p:txBody>
          <a:bodyPr wrap="square" lIns="37440" tIns="38520" rIns="37440" bIns="34920" rtlCol="0"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chemeClr val="tx1">
                    <a:lumMod val="95000"/>
                    <a:lumOff val="5000"/>
                  </a:schemeClr>
                </a:solidFill>
              </a:rPr>
              <a:t>小米</a:t>
            </a:r>
            <a:endParaRPr lang="zh-CN" altLang="en-US" sz="1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2083370" y="4579920"/>
            <a:ext cx="553468" cy="289601"/>
          </a:xfrm>
          <a:prstGeom prst="rect">
            <a:avLst/>
          </a:prstGeom>
          <a:noFill/>
        </p:spPr>
        <p:txBody>
          <a:bodyPr wrap="square" lIns="37440" tIns="38520" rIns="37440" bIns="34920" rtlCol="0"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chemeClr val="tx1">
                    <a:lumMod val="95000"/>
                    <a:lumOff val="5000"/>
                  </a:schemeClr>
                </a:solidFill>
              </a:rPr>
              <a:t>手机</a:t>
            </a:r>
            <a:endParaRPr lang="zh-CN" altLang="en-US" sz="1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6885520" y="4742789"/>
            <a:ext cx="173620" cy="289601"/>
          </a:xfrm>
          <a:prstGeom prst="rect">
            <a:avLst/>
          </a:prstGeom>
          <a:noFill/>
        </p:spPr>
        <p:txBody>
          <a:bodyPr wrap="square" lIns="37440" tIns="38520" rIns="37440" bIns="34920" rtlCol="0"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</a:rPr>
              <a:t>1</a:t>
            </a:r>
            <a:endParaRPr lang="zh-CN" altLang="en-US" sz="1400" dirty="0">
              <a:solidFill>
                <a:schemeClr val="tx1">
                  <a:lumMod val="95000"/>
                  <a:lumOff val="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1733844" y="4899584"/>
            <a:ext cx="553468" cy="289601"/>
          </a:xfrm>
          <a:prstGeom prst="rect">
            <a:avLst/>
          </a:prstGeom>
          <a:noFill/>
        </p:spPr>
        <p:txBody>
          <a:bodyPr wrap="square" lIns="37440" tIns="38520" rIns="37440" bIns="34920" rtlCol="0"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chemeClr val="tx1">
                    <a:lumMod val="95000"/>
                    <a:lumOff val="5000"/>
                  </a:schemeClr>
                </a:solidFill>
              </a:rPr>
              <a:t>华为</a:t>
            </a:r>
            <a:endParaRPr lang="zh-CN" altLang="en-US" sz="1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2085300" y="4899584"/>
            <a:ext cx="553468" cy="289601"/>
          </a:xfrm>
          <a:prstGeom prst="rect">
            <a:avLst/>
          </a:prstGeom>
          <a:noFill/>
        </p:spPr>
        <p:txBody>
          <a:bodyPr wrap="square" lIns="37440" tIns="38520" rIns="37440" bIns="34920" rtlCol="0"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chemeClr val="tx1">
                    <a:lumMod val="95000"/>
                    <a:lumOff val="5000"/>
                  </a:schemeClr>
                </a:solidFill>
              </a:rPr>
              <a:t>手机</a:t>
            </a:r>
            <a:endParaRPr lang="zh-CN" altLang="en-US" sz="1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6885520" y="5100710"/>
            <a:ext cx="173620" cy="289601"/>
          </a:xfrm>
          <a:prstGeom prst="rect">
            <a:avLst/>
          </a:prstGeom>
          <a:noFill/>
        </p:spPr>
        <p:txBody>
          <a:bodyPr wrap="square" lIns="37440" tIns="38520" rIns="37440" bIns="34920" rtlCol="0"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</a:rPr>
              <a:t>2</a:t>
            </a:r>
            <a:endParaRPr lang="zh-CN" altLang="en-US" sz="1400" dirty="0">
              <a:solidFill>
                <a:schemeClr val="tx1">
                  <a:lumMod val="95000"/>
                  <a:lumOff val="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6787419" y="4745090"/>
            <a:ext cx="350914" cy="289601"/>
          </a:xfrm>
          <a:prstGeom prst="rect">
            <a:avLst/>
          </a:prstGeom>
          <a:noFill/>
        </p:spPr>
        <p:txBody>
          <a:bodyPr wrap="square" lIns="37440" tIns="38520" rIns="37440" bIns="34920" rtlCol="0"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</a:rPr>
              <a:t>,2</a:t>
            </a:r>
            <a:endParaRPr lang="zh-CN" altLang="en-US" sz="1400" dirty="0">
              <a:solidFill>
                <a:schemeClr val="tx1">
                  <a:lumMod val="95000"/>
                  <a:lumOff val="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1469523" y="5250808"/>
            <a:ext cx="553468" cy="289601"/>
          </a:xfrm>
          <a:prstGeom prst="rect">
            <a:avLst/>
          </a:prstGeom>
          <a:noFill/>
        </p:spPr>
        <p:txBody>
          <a:bodyPr wrap="square" lIns="37440" tIns="38520" rIns="37440" bIns="34920" rtlCol="0"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chemeClr val="tx1">
                    <a:lumMod val="95000"/>
                    <a:lumOff val="5000"/>
                  </a:schemeClr>
                </a:solidFill>
              </a:rPr>
              <a:t>华为</a:t>
            </a:r>
            <a:endParaRPr lang="zh-CN" altLang="en-US" sz="1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1819346" y="5247335"/>
            <a:ext cx="553468" cy="289601"/>
          </a:xfrm>
          <a:prstGeom prst="rect">
            <a:avLst/>
          </a:prstGeom>
          <a:noFill/>
        </p:spPr>
        <p:txBody>
          <a:bodyPr wrap="square" lIns="37440" tIns="38520" rIns="37440" bIns="34920" rtlCol="0"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chemeClr val="tx1">
                    <a:lumMod val="95000"/>
                    <a:lumOff val="5000"/>
                  </a:schemeClr>
                </a:solidFill>
              </a:rPr>
              <a:t>小米</a:t>
            </a:r>
            <a:endParaRPr lang="zh-CN" altLang="en-US" sz="1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2178936" y="5247335"/>
            <a:ext cx="723329" cy="289601"/>
          </a:xfrm>
          <a:prstGeom prst="rect">
            <a:avLst/>
          </a:prstGeom>
          <a:noFill/>
        </p:spPr>
        <p:txBody>
          <a:bodyPr wrap="square" lIns="37440" tIns="38520" rIns="37440" bIns="34920" rtlCol="0"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chemeClr val="tx1">
                    <a:lumMod val="95000"/>
                    <a:lumOff val="5000"/>
                  </a:schemeClr>
                </a:solidFill>
              </a:rPr>
              <a:t>充电器</a:t>
            </a:r>
            <a:endParaRPr lang="zh-CN" altLang="en-US" sz="1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6787419" y="4414107"/>
            <a:ext cx="350914" cy="289601"/>
          </a:xfrm>
          <a:prstGeom prst="rect">
            <a:avLst/>
          </a:prstGeom>
          <a:noFill/>
        </p:spPr>
        <p:txBody>
          <a:bodyPr wrap="square" lIns="37440" tIns="38520" rIns="37440" bIns="34920" rtlCol="0"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</a:rPr>
              <a:t>,3</a:t>
            </a:r>
            <a:endParaRPr lang="zh-CN" altLang="en-US" sz="1400" dirty="0">
              <a:solidFill>
                <a:schemeClr val="tx1">
                  <a:lumMod val="95000"/>
                  <a:lumOff val="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6792342" y="5107295"/>
            <a:ext cx="350914" cy="289601"/>
          </a:xfrm>
          <a:prstGeom prst="rect">
            <a:avLst/>
          </a:prstGeom>
          <a:noFill/>
        </p:spPr>
        <p:txBody>
          <a:bodyPr wrap="square" lIns="37440" tIns="38520" rIns="37440" bIns="34920" rtlCol="0"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</a:rPr>
              <a:t>,3</a:t>
            </a:r>
            <a:endParaRPr lang="zh-CN" altLang="en-US" sz="1400" dirty="0">
              <a:solidFill>
                <a:schemeClr val="tx1">
                  <a:lumMod val="95000"/>
                  <a:lumOff val="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6796873" y="5420139"/>
            <a:ext cx="350914" cy="289601"/>
          </a:xfrm>
          <a:prstGeom prst="rect">
            <a:avLst/>
          </a:prstGeom>
          <a:noFill/>
        </p:spPr>
        <p:txBody>
          <a:bodyPr wrap="square" lIns="37440" tIns="38520" rIns="37440" bIns="34920" rtlCol="0"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</a:rPr>
              <a:t>3</a:t>
            </a:r>
            <a:endParaRPr lang="zh-CN" altLang="en-US" sz="1400" dirty="0">
              <a:solidFill>
                <a:schemeClr val="tx1">
                  <a:lumMod val="95000"/>
                  <a:lumOff val="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1740350" y="5598624"/>
            <a:ext cx="553468" cy="289601"/>
          </a:xfrm>
          <a:prstGeom prst="rect">
            <a:avLst/>
          </a:prstGeom>
          <a:noFill/>
        </p:spPr>
        <p:txBody>
          <a:bodyPr wrap="square" lIns="37440" tIns="38520" rIns="37440" bIns="34920" rtlCol="0"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chemeClr val="tx1">
                    <a:lumMod val="95000"/>
                    <a:lumOff val="5000"/>
                  </a:schemeClr>
                </a:solidFill>
              </a:rPr>
              <a:t>小米</a:t>
            </a:r>
            <a:endParaRPr lang="zh-CN" altLang="en-US" sz="1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2085088" y="5610816"/>
            <a:ext cx="553468" cy="289601"/>
          </a:xfrm>
          <a:prstGeom prst="rect">
            <a:avLst/>
          </a:prstGeom>
          <a:noFill/>
        </p:spPr>
        <p:txBody>
          <a:bodyPr wrap="square" lIns="37440" tIns="38520" rIns="37440" bIns="34920" rtlCol="0"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chemeClr val="tx1">
                    <a:lumMod val="95000"/>
                    <a:lumOff val="5000"/>
                  </a:schemeClr>
                </a:solidFill>
              </a:rPr>
              <a:t>手环</a:t>
            </a:r>
            <a:endParaRPr lang="zh-CN" altLang="en-US" sz="1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7045335" y="4412353"/>
            <a:ext cx="350915" cy="289601"/>
          </a:xfrm>
          <a:prstGeom prst="rect">
            <a:avLst/>
          </a:prstGeom>
          <a:noFill/>
        </p:spPr>
        <p:txBody>
          <a:bodyPr wrap="square" lIns="37440" tIns="38520" rIns="37440" bIns="34920" rtlCol="0"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solidFill>
                  <a:schemeClr val="tx1">
                    <a:lumMod val="95000"/>
                    <a:lumOff val="5000"/>
                  </a:schemeClr>
                </a:solidFill>
              </a:rPr>
              <a:t>,4</a:t>
            </a:r>
            <a:endParaRPr lang="zh-CN" altLang="en-US" sz="1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6781817" y="5769865"/>
            <a:ext cx="350915" cy="289601"/>
          </a:xfrm>
          <a:prstGeom prst="rect">
            <a:avLst/>
          </a:prstGeom>
          <a:noFill/>
        </p:spPr>
        <p:txBody>
          <a:bodyPr wrap="square" lIns="37440" tIns="38520" rIns="37440" bIns="34920" rtlCol="0"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solidFill>
                  <a:schemeClr val="tx1">
                    <a:lumMod val="95000"/>
                    <a:lumOff val="5000"/>
                  </a:schemeClr>
                </a:solidFill>
              </a:rPr>
              <a:t>4</a:t>
            </a:r>
            <a:endParaRPr lang="zh-CN" altLang="en-US" sz="1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7" name="流程图: 接点 36"/>
          <p:cNvSpPr/>
          <p:nvPr/>
        </p:nvSpPr>
        <p:spPr>
          <a:xfrm>
            <a:off x="10324871" y="1378495"/>
            <a:ext cx="276225" cy="276225"/>
          </a:xfrm>
          <a:prstGeom prst="flowChartConnector">
            <a:avLst/>
          </a:prstGeom>
          <a:noFill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9" name="直接箭头连接符 38"/>
          <p:cNvCxnSpPr>
            <a:stCxn id="37" idx="4"/>
            <a:endCxn id="13" idx="0"/>
          </p:cNvCxnSpPr>
          <p:nvPr/>
        </p:nvCxnSpPr>
        <p:spPr>
          <a:xfrm flipH="1">
            <a:off x="10462877" y="1654720"/>
            <a:ext cx="107" cy="532449"/>
          </a:xfrm>
          <a:prstGeom prst="straightConnector1">
            <a:avLst/>
          </a:prstGeom>
          <a:ln>
            <a:solidFill>
              <a:srgbClr val="49504F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5" name="流程图: 可选过程 44"/>
          <p:cNvSpPr/>
          <p:nvPr/>
        </p:nvSpPr>
        <p:spPr>
          <a:xfrm>
            <a:off x="9792490" y="5520547"/>
            <a:ext cx="1340985" cy="394119"/>
          </a:xfrm>
          <a:prstGeom prst="flowChartAlternateProcess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/>
              <a:t>存入结果集</a:t>
            </a:r>
            <a:endParaRPr lang="zh-CN" altLang="en-US" sz="1200"/>
          </a:p>
        </p:txBody>
      </p:sp>
      <p:cxnSp>
        <p:nvCxnSpPr>
          <p:cNvPr id="46" name="直接箭头连接符 45"/>
          <p:cNvCxnSpPr>
            <a:stCxn id="51" idx="2"/>
            <a:endCxn id="63" idx="0"/>
          </p:cNvCxnSpPr>
          <p:nvPr/>
        </p:nvCxnSpPr>
        <p:spPr>
          <a:xfrm>
            <a:off x="10462982" y="3661845"/>
            <a:ext cx="0" cy="729236"/>
          </a:xfrm>
          <a:prstGeom prst="straightConnector1">
            <a:avLst/>
          </a:prstGeom>
          <a:ln>
            <a:solidFill>
              <a:srgbClr val="49504F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8" name="文本框 47"/>
          <p:cNvSpPr txBox="1"/>
          <p:nvPr/>
        </p:nvSpPr>
        <p:spPr>
          <a:xfrm>
            <a:off x="8337728" y="3736766"/>
            <a:ext cx="20281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</a:rPr>
              <a:t>得到每个词条所在文档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id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</a:rPr>
              <a:t>：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</a:rPr>
              <a:t>华为：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2,3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手机：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,2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9069527" y="1736214"/>
            <a:ext cx="12747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</a:rPr>
              <a:t>搜索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'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</a:rPr>
              <a:t>华为手机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'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流程图: 可选过程 12"/>
          <p:cNvSpPr/>
          <p:nvPr/>
        </p:nvSpPr>
        <p:spPr>
          <a:xfrm>
            <a:off x="10009387" y="2187169"/>
            <a:ext cx="906979" cy="334080"/>
          </a:xfrm>
          <a:prstGeom prst="flowChartAlternateProcess">
            <a:avLst/>
          </a:prstGeom>
          <a:gradFill flip="none" rotWithShape="1">
            <a:gsLst>
              <a:gs pos="0">
                <a:srgbClr val="DB4942"/>
              </a:gs>
              <a:gs pos="70000">
                <a:srgbClr val="AD2B26"/>
              </a:gs>
            </a:gsLst>
            <a:lin ang="5400000" scaled="1"/>
            <a:tileRect/>
          </a:gra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/>
              <a:t>分词</a:t>
            </a:r>
            <a:endParaRPr lang="zh-CN" altLang="en-US" sz="1200"/>
          </a:p>
        </p:txBody>
      </p:sp>
      <p:sp>
        <p:nvSpPr>
          <p:cNvPr id="51" name="流程图: 可选过程 50"/>
          <p:cNvSpPr/>
          <p:nvPr/>
        </p:nvSpPr>
        <p:spPr>
          <a:xfrm>
            <a:off x="9792489" y="3224600"/>
            <a:ext cx="1340986" cy="437245"/>
          </a:xfrm>
          <a:prstGeom prst="flowChartAlternateProcess">
            <a:avLst/>
          </a:prstGeom>
          <a:gradFill flip="none" rotWithShape="1">
            <a:gsLst>
              <a:gs pos="0">
                <a:srgbClr val="DB4942"/>
              </a:gs>
              <a:gs pos="70000">
                <a:srgbClr val="AD2B26"/>
              </a:gs>
            </a:gsLst>
            <a:lin ang="5400000" scaled="1"/>
            <a:tileRect/>
          </a:gra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/>
              <a:t>去词条列表查询文档</a:t>
            </a:r>
            <a:r>
              <a:rPr lang="en-US" altLang="zh-CN" sz="1200"/>
              <a:t>id</a:t>
            </a:r>
            <a:endParaRPr lang="zh-CN" altLang="en-US" sz="1200"/>
          </a:p>
        </p:txBody>
      </p:sp>
      <p:cxnSp>
        <p:nvCxnSpPr>
          <p:cNvPr id="54" name="直接箭头连接符 53"/>
          <p:cNvCxnSpPr>
            <a:stCxn id="13" idx="2"/>
            <a:endCxn id="51" idx="0"/>
          </p:cNvCxnSpPr>
          <p:nvPr/>
        </p:nvCxnSpPr>
        <p:spPr>
          <a:xfrm>
            <a:off x="10462877" y="2521249"/>
            <a:ext cx="105" cy="703351"/>
          </a:xfrm>
          <a:prstGeom prst="straightConnector1">
            <a:avLst/>
          </a:prstGeom>
          <a:ln>
            <a:solidFill>
              <a:srgbClr val="49504F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9" name="文本框 58"/>
          <p:cNvSpPr txBox="1"/>
          <p:nvPr/>
        </p:nvSpPr>
        <p:spPr>
          <a:xfrm>
            <a:off x="7917731" y="2732489"/>
            <a:ext cx="23647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</a:rPr>
              <a:t>得到：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'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</a:rPr>
              <a:t>华为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'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</a:rPr>
              <a:t>、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'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</a:rPr>
              <a:t>手机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'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</a:rPr>
              <a:t>两个词条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3" name="流程图: 可选过程 62"/>
          <p:cNvSpPr/>
          <p:nvPr/>
        </p:nvSpPr>
        <p:spPr>
          <a:xfrm>
            <a:off x="9792489" y="4391081"/>
            <a:ext cx="1340986" cy="453681"/>
          </a:xfrm>
          <a:prstGeom prst="flowChartAlternateProcess">
            <a:avLst/>
          </a:prstGeom>
          <a:gradFill flip="none" rotWithShape="1">
            <a:gsLst>
              <a:gs pos="0">
                <a:srgbClr val="DB4942"/>
              </a:gs>
              <a:gs pos="70000">
                <a:srgbClr val="AD2B26"/>
              </a:gs>
            </a:gsLst>
            <a:lin ang="5400000" scaled="1"/>
            <a:tileRect/>
          </a:gra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/>
              <a:t>根据文档</a:t>
            </a:r>
            <a:r>
              <a:rPr lang="en-US" altLang="zh-CN" sz="1200"/>
              <a:t>id</a:t>
            </a:r>
            <a:endParaRPr lang="en-US" altLang="zh-CN" sz="1200"/>
          </a:p>
          <a:p>
            <a:pPr algn="ctr"/>
            <a:r>
              <a:rPr lang="zh-CN" altLang="en-US" sz="1200"/>
              <a:t>查询文档</a:t>
            </a:r>
            <a:endParaRPr lang="zh-CN" altLang="en-US" sz="1200"/>
          </a:p>
        </p:txBody>
      </p:sp>
      <p:cxnSp>
        <p:nvCxnSpPr>
          <p:cNvPr id="72" name="直接箭头连接符 71"/>
          <p:cNvCxnSpPr>
            <a:stCxn id="63" idx="2"/>
            <a:endCxn id="45" idx="0"/>
          </p:cNvCxnSpPr>
          <p:nvPr/>
        </p:nvCxnSpPr>
        <p:spPr>
          <a:xfrm>
            <a:off x="10462982" y="4844762"/>
            <a:ext cx="1" cy="675785"/>
          </a:xfrm>
          <a:prstGeom prst="straightConnector1">
            <a:avLst/>
          </a:prstGeom>
          <a:ln>
            <a:solidFill>
              <a:srgbClr val="49504F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3" name="文本框 72"/>
          <p:cNvSpPr txBox="1"/>
          <p:nvPr/>
        </p:nvSpPr>
        <p:spPr>
          <a:xfrm>
            <a:off x="8601172" y="5044155"/>
            <a:ext cx="1764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</a:rPr>
              <a:t>得到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id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</a:rPr>
              <a:t>为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1,2,3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</a:rPr>
              <a:t>的文档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1.11111E-6 L 0.16237 -0.20463 " pathEditMode="relative" rAng="0" ptsTypes="AA">
                                      <p:cBhvr>
                                        <p:cTn id="4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086" y="-10231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1.11111E-6 L 0.19141 -0.20579 " pathEditMode="relative" rAng="0" ptsTypes="AA">
                                      <p:cBhvr>
                                        <p:cTn id="4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570" y="-103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6237 -0.20463 L 0.30248 -0.02384 " pathEditMode="relative" rAng="0" ptsTypes="AA">
                                      <p:cBhvr>
                                        <p:cTn id="5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005" y="90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"/>
                            </p:stCondLst>
                            <p:childTnLst>
                              <p:par>
                                <p:cTn id="5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9141 -0.20579 L 0.27383 0.02407 " pathEditMode="relative" rAng="0" ptsTypes="AA">
                                      <p:cBhvr>
                                        <p:cTn id="6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89" y="1145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000"/>
                            </p:stCondLst>
                            <p:childTnLst>
                              <p:par>
                                <p:cTn id="6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3.33333E-6 L 0.16224 -0.25116 " pathEditMode="relative" rAng="0" ptsTypes="AA">
                                      <p:cBhvr>
                                        <p:cTn id="7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64" y="-12593"/>
                                    </p:animMotion>
                                  </p:childTnLst>
                                </p:cTn>
                              </p:par>
                              <p:par>
                                <p:cTn id="7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556E-17 3.33333E-6 L 0.19115 -0.25232 " pathEditMode="relative" rAng="0" ptsTypes="AA">
                                      <p:cBhvr>
                                        <p:cTn id="8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544" y="-126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6224 -0.25394 L 0.30261 0.02685 " pathEditMode="relative" rAng="0" ptsTypes="AA">
                                      <p:cBhvr>
                                        <p:cTn id="8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018" y="140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000"/>
                            </p:stCondLst>
                            <p:childTnLst>
                              <p:par>
                                <p:cTn id="8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42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1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1.48148E-6 L -0.01745 0.00023 " pathEditMode="relative" rAng="0" ptsTypes="AA">
                                      <p:cBhvr>
                                        <p:cTn id="9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000"/>
                            </p:stCondLst>
                            <p:childTnLst>
                              <p:par>
                                <p:cTn id="10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4.44444E-6 L 0.18385 -0.30254 " pathEditMode="relative" rAng="0" ptsTypes="AA">
                                      <p:cBhvr>
                                        <p:cTn id="11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141" y="-15139"/>
                                    </p:animMotion>
                                  </p:childTnLst>
                                </p:cTn>
                              </p:par>
                              <p:par>
                                <p:cTn id="11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1.11111E-6 L 0.21302 -0.30301 " pathEditMode="relative" rAng="0" ptsTypes="AA">
                                      <p:cBhvr>
                                        <p:cTn id="12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664" y="-15162"/>
                                    </p:animMotion>
                                  </p:childTnLst>
                                </p:cTn>
                              </p:par>
                              <p:par>
                                <p:cTn id="12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1.11111E-6 L 0.15287 -0.22662 " pathEditMode="relative" rAng="0" ptsTypes="AA">
                                      <p:cBhvr>
                                        <p:cTn id="12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643" y="-1134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42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6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7" dur="10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0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31 -0.00046 L -0.01718 0.00139 " pathEditMode="relative" rAng="0" ptsTypes="AA">
                                      <p:cBhvr>
                                        <p:cTn id="13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24" y="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42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1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2" dur="10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10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0.00278 L -0.02005 -0.00254 " pathEditMode="relative" rAng="0" ptsTypes="AA">
                                      <p:cBhvr>
                                        <p:cTn id="14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0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>
                            <p:stCondLst>
                              <p:cond delay="1000"/>
                            </p:stCondLst>
                            <p:childTnLst>
                              <p:par>
                                <p:cTn id="14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5287 -0.22662 L 0.25912 0.02477 " pathEditMode="relative" rAng="0" ptsTypes="AA">
                                      <p:cBhvr>
                                        <p:cTn id="15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13" y="125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" fill="hold">
                            <p:stCondLst>
                              <p:cond delay="1000"/>
                            </p:stCondLst>
                            <p:childTnLst>
                              <p:par>
                                <p:cTn id="15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0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0 L 0.16172 -0.35324 " pathEditMode="relative" rAng="0" ptsTypes="AA">
                                      <p:cBhvr>
                                        <p:cTn id="172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073" y="-17616"/>
                                    </p:animMotion>
                                  </p:childTnLst>
                                </p:cTn>
                              </p:par>
                              <p:par>
                                <p:cTn id="17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3.7037E-7 L 0.19154 -0.35556 " pathEditMode="relative" rAng="0" ptsTypes="AA">
                                      <p:cBhvr>
                                        <p:cTn id="17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570" y="-177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42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8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9" dur="10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0" dur="10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5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9128 -0.35602 L 0.27383 0.0213 " pathEditMode="relative" rAng="0" ptsTypes="AA">
                                      <p:cBhvr>
                                        <p:cTn id="190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15" y="18843"/>
                                    </p:animMotion>
                                  </p:childTnLst>
                                </p:cTn>
                              </p:par>
                              <p:par>
                                <p:cTn id="19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3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4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5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6" fill="hold">
                      <p:stCondLst>
                        <p:cond delay="indefinite"/>
                      </p:stCondLst>
                      <p:childTnLst>
                        <p:par>
                          <p:cTn id="197" fill="hold">
                            <p:stCondLst>
                              <p:cond delay="0"/>
                            </p:stCondLst>
                            <p:childTnLst>
                              <p:par>
                                <p:cTn id="19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3" fill="hold">
                            <p:stCondLst>
                              <p:cond delay="500"/>
                            </p:stCondLst>
                            <p:childTnLst>
                              <p:par>
                                <p:cTn id="20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4" fill="hold">
                      <p:stCondLst>
                        <p:cond delay="indefinite"/>
                      </p:stCondLst>
                      <p:childTnLst>
                        <p:par>
                          <p:cTn id="215" fill="hold">
                            <p:stCondLst>
                              <p:cond delay="0"/>
                            </p:stCondLst>
                            <p:childTnLst>
                              <p:par>
                                <p:cTn id="2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8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9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0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1" fill="hold">
                      <p:stCondLst>
                        <p:cond delay="indefinite"/>
                      </p:stCondLst>
                      <p:childTnLst>
                        <p:par>
                          <p:cTn id="222" fill="hold">
                            <p:stCondLst>
                              <p:cond delay="0"/>
                            </p:stCondLst>
                            <p:childTnLst>
                              <p:par>
                                <p:cTn id="22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6" fill="hold">
                            <p:stCondLst>
                              <p:cond delay="500"/>
                            </p:stCondLst>
                            <p:childTnLst>
                              <p:par>
                                <p:cTn id="22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0" fill="hold">
                      <p:stCondLst>
                        <p:cond delay="indefinite"/>
                      </p:stCondLst>
                      <p:childTnLst>
                        <p:par>
                          <p:cTn id="231" fill="hold">
                            <p:stCondLst>
                              <p:cond delay="0"/>
                            </p:stCondLst>
                            <p:childTnLst>
                              <p:par>
                                <p:cTn id="2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4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5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6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7" fill="hold">
                      <p:stCondLst>
                        <p:cond delay="indefinite"/>
                      </p:stCondLst>
                      <p:childTnLst>
                        <p:par>
                          <p:cTn id="238" fill="hold">
                            <p:stCondLst>
                              <p:cond delay="0"/>
                            </p:stCondLst>
                            <p:childTnLst>
                              <p:par>
                                <p:cTn id="23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2" fill="hold">
                            <p:stCondLst>
                              <p:cond delay="500"/>
                            </p:stCondLst>
                            <p:childTnLst>
                              <p:par>
                                <p:cTn id="24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6" fill="hold">
                      <p:stCondLst>
                        <p:cond delay="indefinite"/>
                      </p:stCondLst>
                      <p:childTnLst>
                        <p:par>
                          <p:cTn id="247" fill="hold">
                            <p:stCondLst>
                              <p:cond delay="0"/>
                            </p:stCondLst>
                            <p:childTnLst>
                              <p:par>
                                <p:cTn id="24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0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1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2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3" fill="hold">
                            <p:stCondLst>
                              <p:cond delay="1000"/>
                            </p:stCondLst>
                            <p:childTnLst>
                              <p:par>
                                <p:cTn id="25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7" fill="hold">
                            <p:stCondLst>
                              <p:cond delay="1500"/>
                            </p:stCondLst>
                            <p:childTnLst>
                              <p:par>
                                <p:cTn id="25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/>
      <p:bldP spid="11" grpId="0"/>
      <p:bldP spid="15" grpId="0"/>
      <p:bldP spid="15" grpId="1"/>
      <p:bldP spid="16" grpId="0"/>
      <p:bldP spid="16" grpId="1"/>
      <p:bldP spid="16" grpId="2"/>
      <p:bldP spid="17" grpId="0"/>
      <p:bldP spid="17" grpId="1"/>
      <p:bldP spid="17" grpId="2"/>
      <p:bldP spid="18" grpId="0"/>
      <p:bldP spid="18" grpId="1"/>
      <p:bldP spid="21" grpId="0"/>
      <p:bldP spid="21" grpId="1"/>
      <p:bldP spid="21" grpId="2"/>
      <p:bldP spid="22" grpId="0"/>
      <p:bldP spid="22" grpId="1"/>
      <p:bldP spid="22" grpId="2"/>
      <p:bldP spid="23" grpId="0"/>
      <p:bldP spid="23" grpId="1"/>
      <p:bldP spid="24" grpId="0"/>
      <p:bldP spid="25" grpId="0"/>
      <p:bldP spid="25" grpId="1"/>
      <p:bldP spid="25" grpId="2"/>
      <p:bldP spid="26" grpId="0"/>
      <p:bldP spid="26" grpId="1"/>
      <p:bldP spid="26" grpId="2"/>
      <p:bldP spid="27" grpId="0"/>
      <p:bldP spid="27" grpId="1"/>
      <p:bldP spid="27" grpId="2"/>
      <p:bldP spid="28" grpId="0"/>
      <p:bldP spid="29" grpId="0"/>
      <p:bldP spid="30" grpId="0"/>
      <p:bldP spid="32" grpId="0"/>
      <p:bldP spid="32" grpId="1"/>
      <p:bldP spid="32" grpId="2"/>
      <p:bldP spid="33" grpId="0"/>
      <p:bldP spid="33" grpId="1"/>
      <p:bldP spid="33" grpId="2"/>
      <p:bldP spid="34" grpId="0"/>
      <p:bldP spid="35" grpId="0"/>
      <p:bldP spid="37" grpId="0" animBg="1"/>
      <p:bldP spid="45" grpId="0" animBg="1"/>
      <p:bldP spid="48" grpId="0"/>
      <p:bldP spid="9" grpId="0"/>
      <p:bldP spid="13" grpId="0" animBg="1"/>
      <p:bldP spid="51" grpId="0" animBg="1"/>
      <p:bldP spid="59" grpId="0"/>
      <p:bldP spid="63" grpId="0" animBg="1"/>
      <p:bldP spid="7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表格 12"/>
          <p:cNvGraphicFramePr>
            <a:graphicFrameLocks noGrp="1"/>
          </p:cNvGraphicFramePr>
          <p:nvPr/>
        </p:nvGraphicFramePr>
        <p:xfrm>
          <a:off x="4425024" y="4070148"/>
          <a:ext cx="3270512" cy="2368002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{073A0DAA-6AF3-43AB-8588-CEC1D06C72B9}</a:tableStyleId>
              </a:tblPr>
              <a:tblGrid>
                <a:gridCol w="1015997"/>
                <a:gridCol w="1056572"/>
                <a:gridCol w="1197943"/>
              </a:tblGrid>
              <a:tr h="60666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/>
                        <a:t>词条（</a:t>
                      </a:r>
                      <a:r>
                        <a:rPr lang="en-US" altLang="zh-CN" sz="1600"/>
                        <a:t>term</a:t>
                      </a:r>
                      <a:r>
                        <a:rPr lang="zh-CN" altLang="en-US" sz="1600"/>
                        <a:t>）</a:t>
                      </a:r>
                      <a:endParaRPr lang="zh-CN" altLang="en-US" sz="1600"/>
                    </a:p>
                  </a:txBody>
                  <a:tcPr anchor="ctr"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/>
                        <a:t>文档</a:t>
                      </a:r>
                      <a:r>
                        <a:rPr lang="en-US" altLang="zh-CN" sz="1600"/>
                        <a:t>id</a:t>
                      </a:r>
                      <a:endParaRPr lang="zh-CN" altLang="en-US" sz="1600"/>
                    </a:p>
                  </a:txBody>
                  <a:tcPr anchor="ctr"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/>
                        <a:t>posting list</a:t>
                      </a:r>
                      <a:endParaRPr lang="zh-CN" altLang="en-US" sz="1600"/>
                    </a:p>
                  </a:txBody>
                  <a:tcPr anchor="ctr">
                    <a:solidFill>
                      <a:srgbClr val="AD2B26"/>
                    </a:solidFill>
                  </a:tcPr>
                </a:tc>
              </a:tr>
              <a:tr h="351228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/>
                        <a:t>小米</a:t>
                      </a:r>
                      <a:endParaRPr lang="zh-CN" alt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/>
                        <a:t>1,3,4</a:t>
                      </a:r>
                      <a:endParaRPr lang="zh-CN" alt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/>
                        <a:t>...</a:t>
                      </a:r>
                      <a:endParaRPr lang="zh-CN" altLang="en-US" sz="1600"/>
                    </a:p>
                  </a:txBody>
                  <a:tcPr anchor="ctr"/>
                </a:tc>
              </a:tr>
              <a:tr h="351228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/>
                        <a:t>手机</a:t>
                      </a:r>
                      <a:endParaRPr lang="zh-CN" alt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/>
                        <a:t>1,2</a:t>
                      </a:r>
                      <a:endParaRPr lang="zh-CN" alt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/>
                        <a:t>...</a:t>
                      </a:r>
                      <a:endParaRPr lang="zh-CN" altLang="en-US" sz="1600"/>
                    </a:p>
                  </a:txBody>
                  <a:tcPr anchor="ctr"/>
                </a:tc>
              </a:tr>
              <a:tr h="351228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/>
                        <a:t>华为</a:t>
                      </a:r>
                      <a:endParaRPr lang="zh-CN" alt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/>
                        <a:t>2,3</a:t>
                      </a:r>
                      <a:endParaRPr lang="zh-CN" alt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/>
                        <a:t>...</a:t>
                      </a:r>
                      <a:endParaRPr lang="zh-CN" altLang="en-US" sz="1600"/>
                    </a:p>
                  </a:txBody>
                  <a:tcPr anchor="ctr"/>
                </a:tc>
              </a:tr>
              <a:tr h="352581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/>
                        <a:t>充电器</a:t>
                      </a:r>
                      <a:endParaRPr lang="zh-CN" alt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/>
                        <a:t>3</a:t>
                      </a:r>
                      <a:endParaRPr lang="zh-CN" alt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/>
                        <a:t>...</a:t>
                      </a:r>
                      <a:endParaRPr lang="zh-CN" altLang="en-US" sz="1600"/>
                    </a:p>
                  </a:txBody>
                  <a:tcPr anchor="ctr"/>
                </a:tc>
              </a:tr>
              <a:tr h="35507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/>
                        <a:t>手环</a:t>
                      </a:r>
                      <a:endParaRPr lang="zh-CN" alt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/>
                        <a:t>4</a:t>
                      </a:r>
                      <a:endParaRPr lang="zh-CN" alt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/>
                        <a:t>...</a:t>
                      </a:r>
                      <a:endParaRPr lang="zh-CN" altLang="en-US" sz="160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初识</a:t>
            </a:r>
            <a:r>
              <a:rPr lang="en-US" altLang="zh-CN"/>
              <a:t>elasticsearch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posting list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948404" y="1697392"/>
            <a:ext cx="10698799" cy="2700988"/>
          </a:xfrm>
        </p:spPr>
        <p:txBody>
          <a:bodyPr/>
          <a:lstStyle/>
          <a:p>
            <a:r>
              <a:rPr lang="zh-CN" altLang="en-US"/>
              <a:t>倒排索引中包含两部分内容：</a:t>
            </a:r>
            <a:endParaRPr lang="en-US" altLang="zh-CN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词条词典（</a:t>
            </a:r>
            <a:r>
              <a:rPr lang="en-US" altLang="zh-CN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Term Dictionary</a:t>
            </a:r>
            <a:r>
              <a:rPr lang="zh-CN" altLang="en-US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）：</a:t>
            </a:r>
            <a:r>
              <a:rPr lang="zh-CN" altLang="en-US"/>
              <a:t>记录所有词条，以及词条与倒排列表（</a:t>
            </a:r>
            <a:r>
              <a:rPr lang="en-US" altLang="zh-CN"/>
              <a:t>Posting List</a:t>
            </a:r>
            <a:r>
              <a:rPr lang="zh-CN" altLang="en-US"/>
              <a:t>）之间的关系，会给词条创建索引，提高查询和插入效率</a:t>
            </a:r>
            <a:endParaRPr lang="en-US" altLang="zh-CN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倒排列表（</a:t>
            </a:r>
            <a:r>
              <a:rPr lang="en-US" altLang="zh-CN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Posting List</a:t>
            </a:r>
            <a:r>
              <a:rPr lang="zh-CN" altLang="en-US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）：记录词条所在的文档</a:t>
            </a:r>
            <a:r>
              <a:rPr lang="en-US" altLang="zh-CN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id</a:t>
            </a:r>
            <a:r>
              <a:rPr lang="zh-CN" altLang="en-US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、词条出现频率 、词条在文档中的位置等信息</a:t>
            </a:r>
            <a:endParaRPr lang="en-US" altLang="zh-CN" b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720090" lvl="1" indent="-285750">
              <a:buFont typeface="Arial" panose="020B0604020202020204" pitchFamily="34" charset="0"/>
              <a:buChar char="•"/>
            </a:pPr>
            <a:r>
              <a:rPr lang="zh-CN" altLang="en-US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文档</a:t>
            </a:r>
            <a:r>
              <a:rPr lang="en-US" altLang="zh-CN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id</a:t>
            </a:r>
            <a:r>
              <a:rPr lang="zh-CN" altLang="en-US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：用于快速获取文档</a:t>
            </a:r>
            <a:endParaRPr lang="en-US" altLang="zh-CN" b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720090" lvl="1" indent="-285750">
              <a:buFont typeface="Arial" panose="020B0604020202020204" pitchFamily="34" charset="0"/>
              <a:buChar char="•"/>
            </a:pPr>
            <a:r>
              <a:rPr lang="zh-CN" altLang="en-US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词条频率（</a:t>
            </a:r>
            <a:r>
              <a:rPr lang="en-US" altLang="zh-CN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TF</a:t>
            </a:r>
            <a:r>
              <a:rPr lang="zh-CN" altLang="en-US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）：文档在词条出现的次数，用于评分</a:t>
            </a:r>
            <a:endParaRPr lang="zh-CN" altLang="en-US" b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5352422" y="3830027"/>
            <a:ext cx="3580351" cy="1916931"/>
            <a:chOff x="7002684" y="4102245"/>
            <a:chExt cx="4240911" cy="2270597"/>
          </a:xfrm>
        </p:grpSpPr>
        <p:sp>
          <p:nvSpPr>
            <p:cNvPr id="6" name="对话气泡: 圆角矩形 5"/>
            <p:cNvSpPr/>
            <p:nvPr/>
          </p:nvSpPr>
          <p:spPr>
            <a:xfrm>
              <a:off x="7002684" y="4102245"/>
              <a:ext cx="4240911" cy="2270597"/>
            </a:xfrm>
            <a:prstGeom prst="wedgeRoundRectCallout">
              <a:avLst>
                <a:gd name="adj1" fmla="val -66339"/>
                <a:gd name="adj2" fmla="val -18882"/>
                <a:gd name="adj3" fmla="val 16667"/>
              </a:avLst>
            </a:prstGeom>
            <a:solidFill>
              <a:schemeClr val="bg1">
                <a:lumMod val="95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7470980" y="4198085"/>
              <a:ext cx="3304318" cy="2078916"/>
            </a:xfrm>
            <a:prstGeom prst="rect">
              <a:avLst/>
            </a:prstGeom>
          </p:spPr>
        </p:pic>
      </p:grpSp>
      <p:sp>
        <p:nvSpPr>
          <p:cNvPr id="19" name="文本框 18"/>
          <p:cNvSpPr txBox="1"/>
          <p:nvPr/>
        </p:nvSpPr>
        <p:spPr>
          <a:xfrm>
            <a:off x="587759" y="4067455"/>
            <a:ext cx="3270512" cy="2677656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altLang="zh-CN" sz="12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"id"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zh-CN" sz="12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altLang="zh-CN" sz="12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"title"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zh-CN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zh-CN" altLang="en-US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小米手机</a:t>
            </a:r>
            <a:r>
              <a:rPr lang="en-US" altLang="zh-CN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altLang="zh-CN" sz="12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"price"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zh-CN" sz="12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3499</a:t>
            </a:r>
            <a:endParaRPr lang="en-US" altLang="zh-CN" sz="12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 {</a:t>
            </a:r>
            <a:endParaRPr lang="en-US" altLang="zh-CN" sz="12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"id"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zh-CN" sz="12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altLang="zh-CN" sz="12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"title"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zh-CN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zh-CN" altLang="en-US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华为小米充电器</a:t>
            </a:r>
            <a:r>
              <a:rPr lang="en-US" altLang="zh-CN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altLang="zh-CN" sz="12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"price"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zh-CN" sz="12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49</a:t>
            </a:r>
            <a:endParaRPr lang="en-US" altLang="zh-CN" sz="12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zh-CN" sz="12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altLang="zh-CN" sz="12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"id"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zh-CN" sz="12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altLang="zh-CN" sz="12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"title"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zh-CN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zh-CN" altLang="en-US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小米手环</a:t>
            </a:r>
            <a:r>
              <a:rPr lang="en-US" altLang="zh-CN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altLang="zh-CN" sz="12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"price"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zh-CN" sz="12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299</a:t>
            </a:r>
            <a:endParaRPr lang="en-US" altLang="zh-CN" sz="12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zh-CN" sz="12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2" presetClass="path" presetSubtype="0" decel="36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1.85185E-6 L 0.23021 0.0544 " pathEditMode="relative" rAng="0" ptsTypes="AA">
                                      <p:cBhvr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510" y="27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/>
              <a:t>什么是文档和词条？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/>
              <a:t>每一条数据就是一个文档</a:t>
            </a:r>
            <a:endParaRPr lang="en-US" altLang="zh-CN" sz="1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/>
              <a:t>对文档中的内容分词，得到的词语就是词条</a:t>
            </a:r>
            <a:endParaRPr lang="en-US" altLang="zh-CN" sz="1400"/>
          </a:p>
          <a:p>
            <a:pPr marL="0" indent="0">
              <a:buNone/>
            </a:pPr>
            <a:r>
              <a:rPr lang="zh-CN" altLang="en-US"/>
              <a:t>什么是正向索引？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/>
              <a:t>基于文档</a:t>
            </a:r>
            <a:r>
              <a:rPr lang="en-US" altLang="zh-CN" sz="1400"/>
              <a:t>id</a:t>
            </a:r>
            <a:r>
              <a:rPr lang="zh-CN" altLang="en-US" sz="1400"/>
              <a:t>创建索引。查询词条时必须先找到文档，而后判断是否包含词条</a:t>
            </a:r>
            <a:endParaRPr lang="en-US" altLang="zh-CN" sz="1400"/>
          </a:p>
          <a:p>
            <a:pPr marL="0" indent="0">
              <a:buNone/>
            </a:pPr>
            <a:r>
              <a:rPr lang="zh-CN" altLang="en-US"/>
              <a:t>什么是倒排索引？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/>
              <a:t>对文档内容分词，对词条创建索引，并记录词条所在文档的信息。查询时先根据词条查询到文档</a:t>
            </a:r>
            <a:r>
              <a:rPr lang="en-US" altLang="zh-CN" sz="1400"/>
              <a:t>id</a:t>
            </a:r>
            <a:r>
              <a:rPr lang="zh-CN" altLang="en-US" sz="1400"/>
              <a:t>，而后获取到文档</a:t>
            </a:r>
            <a:endParaRPr lang="zh-CN" altLang="en-US" sz="140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初识</a:t>
            </a:r>
            <a:r>
              <a:rPr lang="en-US" altLang="zh-CN"/>
              <a:t>elasticsearch-</a:t>
            </a:r>
            <a:r>
              <a:rPr lang="zh-CN" altLang="en-US"/>
              <a:t>正向索引和倒排索引</a:t>
            </a:r>
            <a:endParaRPr lang="zh-CN" altLang="en-US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初识</a:t>
            </a:r>
            <a:r>
              <a:rPr lang="en-US" altLang="zh-CN"/>
              <a:t>elasticsearch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文档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elasticsearch</a:t>
            </a:r>
            <a:r>
              <a:rPr lang="zh-CN" altLang="en-US"/>
              <a:t>是面向文档存储的，可以是数据库中的一条商品数据，一个订单信息。</a:t>
            </a:r>
            <a:endParaRPr lang="en-US" altLang="zh-CN"/>
          </a:p>
          <a:p>
            <a:r>
              <a:rPr lang="zh-CN" altLang="en-US"/>
              <a:t>文档数据会被序列化为</a:t>
            </a:r>
            <a:r>
              <a:rPr lang="en-US" altLang="zh-CN"/>
              <a:t>json</a:t>
            </a:r>
            <a:r>
              <a:rPr lang="zh-CN" altLang="en-US"/>
              <a:t>格式后存储在</a:t>
            </a:r>
            <a:r>
              <a:rPr lang="en-US" altLang="zh-CN"/>
              <a:t>elasticsearch</a:t>
            </a:r>
            <a:r>
              <a:rPr lang="zh-CN" altLang="en-US"/>
              <a:t>中。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7747813" y="2491593"/>
            <a:ext cx="2608414" cy="378565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altLang="zh-CN" sz="12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"id"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zh-CN" sz="12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altLang="zh-CN" sz="12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"title"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zh-CN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zh-CN" altLang="en-US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小米手机</a:t>
            </a:r>
            <a:r>
              <a:rPr lang="en-US" altLang="zh-CN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altLang="zh-CN" sz="12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"price"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zh-CN" sz="12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3499</a:t>
            </a:r>
            <a:endParaRPr lang="en-US" altLang="zh-CN" sz="12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zh-CN" sz="12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altLang="zh-CN" sz="12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"id"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zh-CN" sz="12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altLang="zh-CN" sz="12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"title"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zh-CN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zh-CN" altLang="en-US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华为手机</a:t>
            </a:r>
            <a:r>
              <a:rPr lang="en-US" altLang="zh-CN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altLang="zh-CN" sz="12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"price"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zh-CN" sz="12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4999</a:t>
            </a:r>
            <a:endParaRPr lang="en-US" altLang="zh-CN" sz="12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zh-CN" sz="12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altLang="zh-CN" sz="12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"id"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zh-CN" sz="12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altLang="zh-CN" sz="12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"title"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zh-CN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zh-CN" altLang="en-US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华为小米充电器</a:t>
            </a:r>
            <a:r>
              <a:rPr lang="en-US" altLang="zh-CN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altLang="zh-CN" sz="12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"price"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zh-CN" sz="12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49</a:t>
            </a:r>
            <a:endParaRPr lang="en-US" altLang="zh-CN" sz="12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zh-CN" sz="12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altLang="zh-CN" sz="12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"id"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zh-CN" sz="12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altLang="zh-CN" sz="12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"title"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zh-CN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zh-CN" altLang="en-US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小米手环</a:t>
            </a:r>
            <a:r>
              <a:rPr lang="en-US" altLang="zh-CN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altLang="zh-CN" sz="12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"price"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zh-CN" sz="12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299</a:t>
            </a:r>
            <a:endParaRPr lang="en-US" altLang="zh-CN" sz="12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zh-CN" sz="12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graphicFrame>
        <p:nvGraphicFramePr>
          <p:cNvPr id="6" name="表格 5"/>
          <p:cNvGraphicFramePr>
            <a:graphicFrameLocks noGrp="1"/>
          </p:cNvGraphicFramePr>
          <p:nvPr/>
        </p:nvGraphicFramePr>
        <p:xfrm>
          <a:off x="1065255" y="3429000"/>
          <a:ext cx="3592090" cy="1910839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{073A0DAA-6AF3-43AB-8588-CEC1D06C72B9}</a:tableStyleId>
              </a:tblPr>
              <a:tblGrid>
                <a:gridCol w="635510"/>
                <a:gridCol w="1969144"/>
                <a:gridCol w="987436"/>
              </a:tblGrid>
              <a:tr h="47683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/>
                        <a:t>id</a:t>
                      </a:r>
                      <a:endParaRPr lang="zh-CN" altLang="en-US" sz="1600"/>
                    </a:p>
                  </a:txBody>
                  <a:tcPr anchor="ctr"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/>
                        <a:t>title</a:t>
                      </a:r>
                      <a:endParaRPr lang="zh-CN" altLang="en-US" sz="1600"/>
                    </a:p>
                  </a:txBody>
                  <a:tcPr anchor="ctr"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/>
                        <a:t>price</a:t>
                      </a:r>
                      <a:endParaRPr lang="zh-CN" altLang="en-US" sz="1600"/>
                    </a:p>
                  </a:txBody>
                  <a:tcPr anchor="ctr">
                    <a:solidFill>
                      <a:srgbClr val="AD2B26"/>
                    </a:solidFill>
                  </a:tcPr>
                </a:tc>
              </a:tr>
              <a:tr h="34817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1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/>
                        <a:t>小米手机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3499</a:t>
                      </a:r>
                      <a:endParaRPr lang="zh-CN" altLang="en-US" sz="1200"/>
                    </a:p>
                  </a:txBody>
                  <a:tcPr anchor="ctr"/>
                </a:tc>
              </a:tr>
              <a:tr h="34817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2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/>
                        <a:t>华为手机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4999</a:t>
                      </a:r>
                      <a:endParaRPr lang="zh-CN" altLang="en-US" sz="1200"/>
                    </a:p>
                  </a:txBody>
                  <a:tcPr anchor="ctr"/>
                </a:tc>
              </a:tr>
              <a:tr h="38946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3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/>
                        <a:t>华为小米充电器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49</a:t>
                      </a:r>
                      <a:endParaRPr lang="zh-CN" altLang="en-US" sz="1200"/>
                    </a:p>
                  </a:txBody>
                  <a:tcPr anchor="ctr"/>
                </a:tc>
              </a:tr>
              <a:tr h="34817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4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/>
                        <a:t>小米手环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299</a:t>
                      </a:r>
                      <a:endParaRPr lang="zh-CN" altLang="en-US" sz="120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7" name="箭头: 右 6"/>
          <p:cNvSpPr/>
          <p:nvPr/>
        </p:nvSpPr>
        <p:spPr>
          <a:xfrm>
            <a:off x="5803392" y="3765787"/>
            <a:ext cx="643027" cy="1327061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9504F"/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初识</a:t>
            </a:r>
            <a:r>
              <a:rPr lang="en-US" altLang="zh-CN"/>
              <a:t>elasticsearch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索引（</a:t>
            </a:r>
            <a:r>
              <a:rPr lang="en-US" altLang="zh-CN"/>
              <a:t>Index</a:t>
            </a:r>
            <a:r>
              <a:rPr lang="zh-CN" altLang="en-US"/>
              <a:t>）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>
          <a:xfrm>
            <a:off x="710880" y="1656001"/>
            <a:ext cx="10698800" cy="854118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索引（</a:t>
            </a:r>
            <a:r>
              <a:rPr lang="en-US" altLang="zh-CN"/>
              <a:t>index</a:t>
            </a:r>
            <a:r>
              <a:rPr lang="zh-CN" altLang="en-US"/>
              <a:t>）：相同类型的文档的集合</a:t>
            </a:r>
            <a:endParaRPr lang="en-US" altLang="zh-CN"/>
          </a:p>
        </p:txBody>
      </p:sp>
      <p:sp>
        <p:nvSpPr>
          <p:cNvPr id="8" name="文本框 7"/>
          <p:cNvSpPr txBox="1"/>
          <p:nvPr/>
        </p:nvSpPr>
        <p:spPr>
          <a:xfrm>
            <a:off x="4867433" y="5100448"/>
            <a:ext cx="2257953" cy="1015663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altLang="zh-CN" sz="12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"id"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zh-CN" sz="12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altLang="zh-CN" sz="12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"title"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zh-CN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zh-CN" altLang="en-US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华为手机</a:t>
            </a:r>
            <a:r>
              <a:rPr lang="en-US" altLang="zh-CN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altLang="zh-CN" sz="12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"price"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zh-CN" sz="12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4999</a:t>
            </a:r>
            <a:endParaRPr lang="en-US" altLang="zh-CN" sz="12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zh-CN" sz="12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714748" y="4902256"/>
            <a:ext cx="2066207" cy="1015663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altLang="zh-CN" sz="12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"id"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zh-CN" sz="12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101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altLang="zh-CN" sz="12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"name"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zh-CN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zh-CN" altLang="en-US" sz="1200">
                <a:solidFill>
                  <a:srgbClr val="A31515"/>
                </a:solidFill>
                <a:latin typeface="Consolas" panose="020B0609020204030204" pitchFamily="49" charset="0"/>
              </a:rPr>
              <a:t>张三</a:t>
            </a:r>
            <a:r>
              <a:rPr lang="en-US" altLang="zh-CN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altLang="zh-CN" sz="12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"age"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zh-CN" sz="12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21</a:t>
            </a:r>
            <a:endParaRPr lang="en-US" altLang="zh-CN" sz="12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zh-CN" sz="12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222356" y="3900118"/>
            <a:ext cx="2144556" cy="1200329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r>
              <a:rPr lang="en-US" altLang="zh-CN" sz="120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en-US" altLang="zh-CN" sz="12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zh-CN" sz="120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altLang="zh-CN" sz="1200">
                <a:solidFill>
                  <a:srgbClr val="0451A5"/>
                </a:solidFill>
                <a:latin typeface="Consolas" panose="020B0609020204030204" pitchFamily="49" charset="0"/>
              </a:rPr>
              <a:t>"id"</a:t>
            </a:r>
            <a:r>
              <a:rPr lang="en-US" altLang="zh-CN" sz="120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US" altLang="zh-CN" sz="1200">
                <a:solidFill>
                  <a:srgbClr val="098658"/>
                </a:solidFill>
                <a:latin typeface="Consolas" panose="020B0609020204030204" pitchFamily="49" charset="0"/>
              </a:rPr>
              <a:t>11</a:t>
            </a:r>
            <a:r>
              <a:rPr lang="en-US" altLang="zh-CN" sz="120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endParaRPr lang="en-US" altLang="zh-CN" sz="12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zh-CN" sz="120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altLang="zh-CN" sz="1200">
                <a:solidFill>
                  <a:srgbClr val="0451A5"/>
                </a:solidFill>
                <a:latin typeface="Consolas" panose="020B0609020204030204" pitchFamily="49" charset="0"/>
              </a:rPr>
              <a:t>"userId"</a:t>
            </a:r>
            <a:r>
              <a:rPr lang="en-US" altLang="zh-CN" sz="120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US" altLang="zh-CN" sz="1200">
                <a:solidFill>
                  <a:srgbClr val="A31515"/>
                </a:solidFill>
                <a:latin typeface="Consolas" panose="020B0609020204030204" pitchFamily="49" charset="0"/>
              </a:rPr>
              <a:t>102</a:t>
            </a:r>
            <a:r>
              <a:rPr lang="en-US" altLang="zh-CN" sz="120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endParaRPr lang="en-US" altLang="zh-CN" sz="12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zh-CN" sz="1200">
                <a:solidFill>
                  <a:srgbClr val="0451A5"/>
                </a:solidFill>
                <a:latin typeface="Consolas" panose="020B0609020204030204" pitchFamily="49" charset="0"/>
              </a:rPr>
              <a:t>    "goodsId"</a:t>
            </a:r>
            <a:r>
              <a:rPr lang="en-US" altLang="zh-CN" sz="120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US" altLang="zh-CN" sz="1200">
                <a:solidFill>
                  <a:srgbClr val="A31515"/>
                </a:solidFill>
                <a:latin typeface="Consolas" panose="020B0609020204030204" pitchFamily="49" charset="0"/>
              </a:rPr>
              <a:t>2</a:t>
            </a:r>
            <a:r>
              <a:rPr lang="en-US" altLang="zh-CN" sz="120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endParaRPr lang="en-US" altLang="zh-CN" sz="12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zh-CN" sz="120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altLang="zh-CN" sz="1200">
                <a:solidFill>
                  <a:srgbClr val="0451A5"/>
                </a:solidFill>
                <a:latin typeface="Consolas" panose="020B0609020204030204" pitchFamily="49" charset="0"/>
              </a:rPr>
              <a:t>"totalFee"</a:t>
            </a:r>
            <a:r>
              <a:rPr lang="en-US" altLang="zh-CN" sz="120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US" altLang="zh-CN" sz="1200">
                <a:solidFill>
                  <a:srgbClr val="098658"/>
                </a:solidFill>
                <a:latin typeface="Consolas" panose="020B0609020204030204" pitchFamily="49" charset="0"/>
              </a:rPr>
              <a:t>328</a:t>
            </a:r>
            <a:endParaRPr lang="en-US" altLang="zh-CN" sz="12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zh-CN" sz="12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altLang="zh-CN" sz="120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8352924" y="2373751"/>
            <a:ext cx="2257953" cy="1015663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altLang="zh-CN" sz="12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"id"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zh-CN" sz="12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altLang="zh-CN" sz="12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"title"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zh-CN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zh-CN" altLang="en-US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小米手机</a:t>
            </a:r>
            <a:r>
              <a:rPr lang="en-US" altLang="zh-CN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altLang="zh-CN" sz="12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"price"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zh-CN" sz="12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3499</a:t>
            </a:r>
            <a:endParaRPr lang="en-US" altLang="zh-CN" sz="12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zh-CN" sz="12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097426" y="5100447"/>
            <a:ext cx="2066207" cy="1015663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altLang="zh-CN" sz="12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"id"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zh-CN" sz="12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102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altLang="zh-CN" sz="12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"name"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zh-CN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zh-CN" altLang="en-US" sz="1200">
                <a:solidFill>
                  <a:srgbClr val="A31515"/>
                </a:solidFill>
                <a:latin typeface="Consolas" panose="020B0609020204030204" pitchFamily="49" charset="0"/>
              </a:rPr>
              <a:t>李四</a:t>
            </a:r>
            <a:r>
              <a:rPr lang="en-US" altLang="zh-CN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altLang="zh-CN" sz="12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"age"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zh-CN" sz="12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24</a:t>
            </a:r>
            <a:endParaRPr lang="en-US" altLang="zh-CN" sz="12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zh-CN" sz="12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4459234" y="2741383"/>
            <a:ext cx="2144556" cy="1200329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altLang="zh-CN" sz="12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"id"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zh-CN" sz="12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altLang="zh-CN" sz="12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"userId"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zh-CN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101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altLang="zh-CN" sz="12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>
                <a:solidFill>
                  <a:srgbClr val="0451A5"/>
                </a:solidFill>
                <a:latin typeface="Consolas" panose="020B0609020204030204" pitchFamily="49" charset="0"/>
              </a:rPr>
              <a:t>    "goodsId"</a:t>
            </a:r>
            <a:r>
              <a:rPr lang="en-US" altLang="zh-CN" sz="120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US" altLang="zh-CN" sz="1200">
                <a:solidFill>
                  <a:srgbClr val="A31515"/>
                </a:solidFill>
                <a:latin typeface="Consolas" panose="020B0609020204030204" pitchFamily="49" charset="0"/>
              </a:rPr>
              <a:t>1</a:t>
            </a:r>
            <a:r>
              <a:rPr lang="en-US" altLang="zh-CN" sz="120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endParaRPr lang="en-US" altLang="zh-CN" sz="12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"totalFee"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zh-CN" sz="12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294</a:t>
            </a:r>
            <a:endParaRPr lang="en-US" altLang="zh-CN" sz="12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zh-CN" sz="120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6696113" y="3599332"/>
            <a:ext cx="2257953" cy="1015663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altLang="zh-CN" sz="12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"id"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zh-CN" sz="12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altLang="zh-CN" sz="12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"title"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zh-CN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zh-CN" altLang="en-US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三星手机</a:t>
            </a:r>
            <a:r>
              <a:rPr lang="en-US" altLang="zh-CN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altLang="zh-CN" sz="12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"price"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zh-CN" sz="12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3999</a:t>
            </a:r>
            <a:endParaRPr lang="en-US" altLang="zh-CN" sz="12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zh-CN" sz="12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1395987" y="2451407"/>
            <a:ext cx="2066207" cy="1015663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altLang="zh-CN" sz="12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"id"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zh-CN" sz="12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103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altLang="zh-CN" sz="12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"name"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zh-CN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zh-CN" altLang="en-US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麻子</a:t>
            </a:r>
            <a:r>
              <a:rPr lang="en-US" altLang="zh-CN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altLang="zh-CN" sz="12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"age"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zh-CN" sz="1200">
                <a:solidFill>
                  <a:srgbClr val="098658"/>
                </a:solidFill>
                <a:latin typeface="Consolas" panose="020B0609020204030204" pitchFamily="49" charset="0"/>
              </a:rPr>
              <a:t>18</a:t>
            </a:r>
            <a:endParaRPr lang="en-US" altLang="zh-CN" sz="12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zh-CN" sz="12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7" grpId="0"/>
      <p:bldP spid="18" grpId="0"/>
      <p:bldP spid="19" grpId="0"/>
      <p:bldP spid="20" grpId="0"/>
      <p:bldP spid="2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: 圆角 14"/>
          <p:cNvSpPr/>
          <p:nvPr/>
        </p:nvSpPr>
        <p:spPr>
          <a:xfrm>
            <a:off x="8374916" y="2617699"/>
            <a:ext cx="2608415" cy="3774138"/>
          </a:xfrm>
          <a:prstGeom prst="roundRect">
            <a:avLst>
              <a:gd name="adj" fmla="val 816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zh-CN" altLang="en-US">
                <a:solidFill>
                  <a:schemeClr val="accent6">
                    <a:lumMod val="75000"/>
                  </a:schemeClr>
                </a:solidFill>
              </a:rPr>
              <a:t>订单索引</a:t>
            </a:r>
            <a:endParaRPr lang="zh-CN" altLang="en-US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4" name="矩形: 圆角 13"/>
          <p:cNvSpPr/>
          <p:nvPr/>
        </p:nvSpPr>
        <p:spPr>
          <a:xfrm>
            <a:off x="4642755" y="2617699"/>
            <a:ext cx="2608414" cy="3774139"/>
          </a:xfrm>
          <a:prstGeom prst="roundRect">
            <a:avLst>
              <a:gd name="adj" fmla="val 8165"/>
            </a:avLst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zh-CN" altLang="en-US">
                <a:solidFill>
                  <a:schemeClr val="accent3">
                    <a:lumMod val="50000"/>
                  </a:schemeClr>
                </a:solidFill>
              </a:rPr>
              <a:t>用户索引</a:t>
            </a:r>
            <a:endParaRPr lang="zh-CN" altLang="en-US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3" name="矩形: 圆角 12"/>
          <p:cNvSpPr/>
          <p:nvPr/>
        </p:nvSpPr>
        <p:spPr>
          <a:xfrm>
            <a:off x="910594" y="2617699"/>
            <a:ext cx="2608414" cy="3774139"/>
          </a:xfrm>
          <a:prstGeom prst="roundRect">
            <a:avLst>
              <a:gd name="adj" fmla="val 8165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商品索引</a:t>
            </a:r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初识</a:t>
            </a:r>
            <a:r>
              <a:rPr lang="en-US" altLang="zh-CN"/>
              <a:t>elasticsearch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索引（</a:t>
            </a:r>
            <a:r>
              <a:rPr lang="en-US" altLang="zh-CN"/>
              <a:t>Index</a:t>
            </a:r>
            <a:r>
              <a:rPr lang="zh-CN" altLang="en-US"/>
              <a:t>）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>
          <a:xfrm>
            <a:off x="710880" y="1656001"/>
            <a:ext cx="10698800" cy="51719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索引（</a:t>
            </a:r>
            <a:r>
              <a:rPr lang="en-US" altLang="zh-CN"/>
              <a:t>index</a:t>
            </a:r>
            <a:r>
              <a:rPr lang="zh-CN" altLang="en-US"/>
              <a:t>）：相同类型的文档的集合</a:t>
            </a:r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1085825" y="4128974"/>
            <a:ext cx="2114575" cy="1015663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altLang="zh-CN" sz="12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"id"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zh-CN" sz="12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altLang="zh-CN" sz="12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"title"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zh-CN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zh-CN" altLang="en-US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华为手机</a:t>
            </a:r>
            <a:r>
              <a:rPr lang="en-US" altLang="zh-CN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altLang="zh-CN" sz="12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"price"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zh-CN" sz="12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4999</a:t>
            </a:r>
            <a:endParaRPr lang="en-US" altLang="zh-CN" sz="12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zh-CN" sz="12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913859" y="3048550"/>
            <a:ext cx="1746917" cy="1015663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altLang="zh-CN" sz="12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"id"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zh-CN" sz="12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101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altLang="zh-CN" sz="12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"name"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zh-CN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zh-CN" altLang="en-US" sz="1200">
                <a:solidFill>
                  <a:srgbClr val="A31515"/>
                </a:solidFill>
                <a:latin typeface="Consolas" panose="020B0609020204030204" pitchFamily="49" charset="0"/>
              </a:rPr>
              <a:t>张三</a:t>
            </a:r>
            <a:r>
              <a:rPr lang="en-US" altLang="zh-CN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altLang="zh-CN" sz="12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"age"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zh-CN" sz="12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21</a:t>
            </a:r>
            <a:endParaRPr lang="en-US" altLang="zh-CN" sz="12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zh-CN" sz="12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8606845" y="4646633"/>
            <a:ext cx="1828073" cy="1200329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r>
              <a:rPr lang="en-US" altLang="zh-CN" sz="120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en-US" altLang="zh-CN" sz="12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zh-CN" sz="120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altLang="zh-CN" sz="1200">
                <a:solidFill>
                  <a:srgbClr val="0451A5"/>
                </a:solidFill>
                <a:latin typeface="Consolas" panose="020B0609020204030204" pitchFamily="49" charset="0"/>
              </a:rPr>
              <a:t>"id"</a:t>
            </a:r>
            <a:r>
              <a:rPr lang="en-US" altLang="zh-CN" sz="120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US" altLang="zh-CN" sz="1200">
                <a:solidFill>
                  <a:srgbClr val="098658"/>
                </a:solidFill>
                <a:latin typeface="Consolas" panose="020B0609020204030204" pitchFamily="49" charset="0"/>
              </a:rPr>
              <a:t>11</a:t>
            </a:r>
            <a:r>
              <a:rPr lang="en-US" altLang="zh-CN" sz="120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endParaRPr lang="en-US" altLang="zh-CN" sz="12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zh-CN" sz="120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altLang="zh-CN" sz="1200">
                <a:solidFill>
                  <a:srgbClr val="0451A5"/>
                </a:solidFill>
                <a:latin typeface="Consolas" panose="020B0609020204030204" pitchFamily="49" charset="0"/>
              </a:rPr>
              <a:t>"userId"</a:t>
            </a:r>
            <a:r>
              <a:rPr lang="en-US" altLang="zh-CN" sz="120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US" altLang="zh-CN" sz="1200">
                <a:solidFill>
                  <a:srgbClr val="A31515"/>
                </a:solidFill>
                <a:latin typeface="Consolas" panose="020B0609020204030204" pitchFamily="49" charset="0"/>
              </a:rPr>
              <a:t>102</a:t>
            </a:r>
            <a:r>
              <a:rPr lang="en-US" altLang="zh-CN" sz="120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endParaRPr lang="en-US" altLang="zh-CN" sz="12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zh-CN" sz="1200">
                <a:solidFill>
                  <a:srgbClr val="0451A5"/>
                </a:solidFill>
                <a:latin typeface="Consolas" panose="020B0609020204030204" pitchFamily="49" charset="0"/>
              </a:rPr>
              <a:t>    "goodsId"</a:t>
            </a:r>
            <a:r>
              <a:rPr lang="en-US" altLang="zh-CN" sz="120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US" altLang="zh-CN" sz="1200">
                <a:solidFill>
                  <a:srgbClr val="A31515"/>
                </a:solidFill>
                <a:latin typeface="Consolas" panose="020B0609020204030204" pitchFamily="49" charset="0"/>
              </a:rPr>
              <a:t>2</a:t>
            </a:r>
            <a:r>
              <a:rPr lang="en-US" altLang="zh-CN" sz="120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endParaRPr lang="en-US" altLang="zh-CN" sz="12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zh-CN" sz="120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altLang="zh-CN" sz="1200">
                <a:solidFill>
                  <a:srgbClr val="0451A5"/>
                </a:solidFill>
                <a:latin typeface="Consolas" panose="020B0609020204030204" pitchFamily="49" charset="0"/>
              </a:rPr>
              <a:t>"totalFee"</a:t>
            </a:r>
            <a:r>
              <a:rPr lang="en-US" altLang="zh-CN" sz="120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US" altLang="zh-CN" sz="1200">
                <a:solidFill>
                  <a:srgbClr val="098658"/>
                </a:solidFill>
                <a:latin typeface="Consolas" panose="020B0609020204030204" pitchFamily="49" charset="0"/>
              </a:rPr>
              <a:t>328</a:t>
            </a:r>
            <a:endParaRPr lang="en-US" altLang="zh-CN" sz="12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zh-CN" sz="12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altLang="zh-CN" sz="120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085825" y="3048551"/>
            <a:ext cx="2114575" cy="1015663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altLang="zh-CN" sz="12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"id"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zh-CN" sz="12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altLang="zh-CN" sz="12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"title"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zh-CN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zh-CN" altLang="en-US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小米手机</a:t>
            </a:r>
            <a:r>
              <a:rPr lang="en-US" altLang="zh-CN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altLang="zh-CN" sz="12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"price"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zh-CN" sz="12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3499</a:t>
            </a:r>
            <a:endParaRPr lang="en-US" altLang="zh-CN" sz="12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zh-CN" sz="12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4913860" y="4149196"/>
            <a:ext cx="1746916" cy="1015663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altLang="zh-CN" sz="12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"id"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zh-CN" sz="12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102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altLang="zh-CN" sz="12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"name"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zh-CN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zh-CN" altLang="en-US" sz="1200">
                <a:solidFill>
                  <a:srgbClr val="A31515"/>
                </a:solidFill>
                <a:latin typeface="Consolas" panose="020B0609020204030204" pitchFamily="49" charset="0"/>
              </a:rPr>
              <a:t>李四</a:t>
            </a:r>
            <a:r>
              <a:rPr lang="en-US" altLang="zh-CN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altLang="zh-CN" sz="12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"age"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zh-CN" sz="12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24</a:t>
            </a:r>
            <a:endParaRPr lang="en-US" altLang="zh-CN" sz="12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zh-CN" sz="12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8606845" y="3255133"/>
            <a:ext cx="1828073" cy="1200329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altLang="zh-CN" sz="12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"id"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zh-CN" sz="12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altLang="zh-CN" sz="12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"userId"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zh-CN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101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altLang="zh-CN" sz="12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>
                <a:solidFill>
                  <a:srgbClr val="0451A5"/>
                </a:solidFill>
                <a:latin typeface="Consolas" panose="020B0609020204030204" pitchFamily="49" charset="0"/>
              </a:rPr>
              <a:t>    "goodsId"</a:t>
            </a:r>
            <a:r>
              <a:rPr lang="en-US" altLang="zh-CN" sz="120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US" altLang="zh-CN" sz="1200">
                <a:solidFill>
                  <a:srgbClr val="A31515"/>
                </a:solidFill>
                <a:latin typeface="Consolas" panose="020B0609020204030204" pitchFamily="49" charset="0"/>
              </a:rPr>
              <a:t>1</a:t>
            </a:r>
            <a:r>
              <a:rPr lang="en-US" altLang="zh-CN" sz="120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endParaRPr lang="en-US" altLang="zh-CN" sz="12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"totalFee"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zh-CN" sz="12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294</a:t>
            </a:r>
            <a:endParaRPr lang="en-US" altLang="zh-CN" sz="12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zh-CN" sz="120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085825" y="5209397"/>
            <a:ext cx="2114575" cy="1015663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altLang="zh-CN" sz="12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"id"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zh-CN" sz="12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altLang="zh-CN" sz="12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"title"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zh-CN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zh-CN" altLang="en-US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三星手机</a:t>
            </a:r>
            <a:r>
              <a:rPr lang="en-US" altLang="zh-CN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altLang="zh-CN" sz="12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"price"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zh-CN" sz="12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3999</a:t>
            </a:r>
            <a:endParaRPr lang="en-US" altLang="zh-CN" sz="12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zh-CN" sz="12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4913860" y="5249842"/>
            <a:ext cx="1746916" cy="1015663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altLang="zh-CN" sz="12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"id"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zh-CN" sz="12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103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altLang="zh-CN" sz="12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"name"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zh-CN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zh-CN" altLang="en-US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麻子</a:t>
            </a:r>
            <a:r>
              <a:rPr lang="en-US" altLang="zh-CN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altLang="zh-CN" sz="12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"age"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zh-CN" sz="1200">
                <a:solidFill>
                  <a:srgbClr val="098658"/>
                </a:solidFill>
                <a:latin typeface="Consolas" panose="020B0609020204030204" pitchFamily="49" charset="0"/>
              </a:rPr>
              <a:t>18</a:t>
            </a:r>
            <a:endParaRPr lang="en-US" altLang="zh-CN" sz="12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zh-CN" sz="12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710880" y="2090352"/>
            <a:ext cx="942820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/>
              <a:t>映射（</a:t>
            </a:r>
            <a:r>
              <a:rPr lang="en-US" altLang="zh-CN" sz="1600"/>
              <a:t>mapping</a:t>
            </a:r>
            <a:r>
              <a:rPr lang="zh-CN" altLang="en-US" sz="1600"/>
              <a:t>）：索引中文档的字段约束信息，类似表的结构约束</a:t>
            </a:r>
            <a:endParaRPr lang="zh-CN" altLang="en-US" sz="160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4" grpId="0" animBg="1"/>
      <p:bldP spid="1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初识</a:t>
            </a:r>
            <a:r>
              <a:rPr lang="en-US" altLang="zh-CN"/>
              <a:t>elasticsearch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概念对比</a:t>
            </a:r>
            <a:endParaRPr lang="zh-CN" altLang="en-US"/>
          </a:p>
        </p:txBody>
      </p:sp>
      <p:graphicFrame>
        <p:nvGraphicFramePr>
          <p:cNvPr id="7" name="表格 16"/>
          <p:cNvGraphicFramePr>
            <a:graphicFrameLocks noGrp="1"/>
          </p:cNvGraphicFramePr>
          <p:nvPr/>
        </p:nvGraphicFramePr>
        <p:xfrm>
          <a:off x="1252209" y="1646133"/>
          <a:ext cx="9616141" cy="41852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707369"/>
                <a:gridCol w="1984815"/>
                <a:gridCol w="5923957"/>
              </a:tblGrid>
              <a:tr h="6975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/>
                        <a:t>MySQL</a:t>
                      </a:r>
                      <a:endParaRPr lang="zh-CN" altLang="en-US" sz="1600"/>
                    </a:p>
                  </a:txBody>
                  <a:tcPr anchor="ctr"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/>
                        <a:t>Elasticsearch</a:t>
                      </a:r>
                      <a:endParaRPr lang="zh-CN" altLang="en-US" sz="1600"/>
                    </a:p>
                  </a:txBody>
                  <a:tcPr anchor="ctr"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/>
                        <a:t>说明</a:t>
                      </a:r>
                      <a:endParaRPr lang="zh-CN" altLang="en-US" sz="1600"/>
                    </a:p>
                  </a:txBody>
                  <a:tcPr anchor="ctr">
                    <a:solidFill>
                      <a:srgbClr val="AD2B26"/>
                    </a:solidFill>
                  </a:tcPr>
                </a:tc>
              </a:tr>
              <a:tr h="6975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Table</a:t>
                      </a:r>
                      <a:endParaRPr lang="zh-CN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Index</a:t>
                      </a:r>
                      <a:endParaRPr lang="zh-CN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/>
                        <a:t>索引</a:t>
                      </a:r>
                      <a:r>
                        <a:rPr lang="en-US" altLang="zh-CN" sz="1400"/>
                        <a:t>(index)</a:t>
                      </a:r>
                      <a:r>
                        <a:rPr lang="zh-CN" altLang="en-US" sz="1400"/>
                        <a:t>，就是文档的集合，类似数据库的表</a:t>
                      </a:r>
                      <a:r>
                        <a:rPr lang="en-US" altLang="zh-CN" sz="1400"/>
                        <a:t>(table)</a:t>
                      </a:r>
                      <a:endParaRPr lang="zh-CN" altLang="en-US" sz="1400"/>
                    </a:p>
                  </a:txBody>
                  <a:tcPr anchor="ctr"/>
                </a:tc>
              </a:tr>
              <a:tr h="6975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Row</a:t>
                      </a:r>
                      <a:endParaRPr lang="zh-CN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Document</a:t>
                      </a:r>
                      <a:endParaRPr lang="zh-CN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/>
                        <a:t>文档（</a:t>
                      </a:r>
                      <a:r>
                        <a:rPr lang="en-US" altLang="zh-CN" sz="1400"/>
                        <a:t>Document</a:t>
                      </a:r>
                      <a:r>
                        <a:rPr lang="zh-CN" altLang="en-US" sz="1400"/>
                        <a:t>），就是一条条的数据，类似数据库中的行（</a:t>
                      </a:r>
                      <a:r>
                        <a:rPr lang="en-US" altLang="zh-CN" sz="1400"/>
                        <a:t>Row</a:t>
                      </a:r>
                      <a:r>
                        <a:rPr lang="zh-CN" altLang="en-US" sz="1400"/>
                        <a:t>），文档都是</a:t>
                      </a:r>
                      <a:r>
                        <a:rPr lang="en-US" altLang="zh-CN" sz="1400"/>
                        <a:t>JSON</a:t>
                      </a:r>
                      <a:r>
                        <a:rPr lang="zh-CN" altLang="en-US" sz="1400"/>
                        <a:t>格式</a:t>
                      </a:r>
                      <a:endParaRPr lang="zh-CN" altLang="en-US" sz="1400"/>
                    </a:p>
                  </a:txBody>
                  <a:tcPr anchor="ctr"/>
                </a:tc>
              </a:tr>
              <a:tr h="6975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Column</a:t>
                      </a:r>
                      <a:endParaRPr lang="zh-CN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Field</a:t>
                      </a:r>
                      <a:endParaRPr lang="zh-CN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/>
                        <a:t>字段（</a:t>
                      </a:r>
                      <a:r>
                        <a:rPr lang="en-US" altLang="zh-CN" sz="1400"/>
                        <a:t>Field</a:t>
                      </a:r>
                      <a:r>
                        <a:rPr lang="zh-CN" altLang="en-US" sz="1400"/>
                        <a:t>），就是</a:t>
                      </a:r>
                      <a:r>
                        <a:rPr lang="en-US" altLang="zh-CN" sz="1400"/>
                        <a:t>JSON</a:t>
                      </a:r>
                      <a:r>
                        <a:rPr lang="zh-CN" altLang="en-US" sz="1400"/>
                        <a:t>文档中的字段，类似数据库中的列（</a:t>
                      </a:r>
                      <a:r>
                        <a:rPr lang="en-US" altLang="zh-CN" sz="1400"/>
                        <a:t>Column</a:t>
                      </a:r>
                      <a:r>
                        <a:rPr lang="zh-CN" altLang="en-US" sz="1400"/>
                        <a:t>）</a:t>
                      </a:r>
                      <a:endParaRPr lang="zh-CN" altLang="en-US" sz="1400"/>
                    </a:p>
                  </a:txBody>
                  <a:tcPr anchor="ctr"/>
                </a:tc>
              </a:tr>
              <a:tr h="6975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Schema</a:t>
                      </a:r>
                      <a:endParaRPr lang="zh-CN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Mapping</a:t>
                      </a:r>
                      <a:endParaRPr lang="zh-CN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Mapping</a:t>
                      </a:r>
                      <a:r>
                        <a:rPr lang="zh-CN" altLang="en-US" sz="1400"/>
                        <a:t>（映射）是索引中文档的约束，例如字段类型约束。类似数据库的表结构（</a:t>
                      </a:r>
                      <a:r>
                        <a:rPr lang="en-US" altLang="zh-CN" sz="1400"/>
                        <a:t>Schema</a:t>
                      </a:r>
                      <a:r>
                        <a:rPr lang="zh-CN" altLang="en-US" sz="1400"/>
                        <a:t>）</a:t>
                      </a:r>
                      <a:endParaRPr lang="zh-CN" altLang="en-US" sz="1400"/>
                    </a:p>
                  </a:txBody>
                  <a:tcPr anchor="ctr"/>
                </a:tc>
              </a:tr>
              <a:tr h="6975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SQL</a:t>
                      </a:r>
                      <a:endParaRPr lang="zh-CN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DSL</a:t>
                      </a:r>
                      <a:endParaRPr lang="zh-CN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DSL</a:t>
                      </a:r>
                      <a:r>
                        <a:rPr lang="zh-CN" altLang="en-US" sz="1400"/>
                        <a:t>是</a:t>
                      </a:r>
                      <a:r>
                        <a:rPr lang="en-US" altLang="zh-CN" sz="1400"/>
                        <a:t>elasticsearch</a:t>
                      </a:r>
                      <a:r>
                        <a:rPr lang="zh-CN" altLang="en-US" sz="1400"/>
                        <a:t>提供的</a:t>
                      </a:r>
                      <a:r>
                        <a:rPr lang="en-US" altLang="zh-CN" sz="1400"/>
                        <a:t>JSON</a:t>
                      </a:r>
                      <a:r>
                        <a:rPr lang="zh-CN" altLang="en-US" sz="1400"/>
                        <a:t>风格的请求语句，用来操作</a:t>
                      </a:r>
                      <a:r>
                        <a:rPr lang="en-US" altLang="zh-CN" sz="1400"/>
                        <a:t>elasticsearch</a:t>
                      </a:r>
                      <a:r>
                        <a:rPr lang="zh-CN" altLang="en-US" sz="1400"/>
                        <a:t>，实现</a:t>
                      </a:r>
                      <a:r>
                        <a:rPr lang="en-US" altLang="zh-CN" sz="1400"/>
                        <a:t>CRUD</a:t>
                      </a:r>
                      <a:endParaRPr lang="zh-CN" altLang="en-US" sz="1400"/>
                    </a:p>
                  </a:txBody>
                  <a:tcPr anchor="ctr"/>
                </a:tc>
              </a:tr>
            </a:tbl>
          </a:graphicData>
        </a:graphic>
      </p:graphicFrame>
    </p:spTree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初识</a:t>
            </a:r>
            <a:r>
              <a:rPr lang="en-US" altLang="zh-CN"/>
              <a:t>elasticsearch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架构</a:t>
            </a:r>
            <a:endParaRPr lang="zh-CN" altLang="en-US"/>
          </a:p>
        </p:txBody>
      </p:sp>
      <p:grpSp>
        <p:nvGrpSpPr>
          <p:cNvPr id="9" name="组合 8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/>
        </p:nvGrpSpPr>
        <p:grpSpPr>
          <a:xfrm>
            <a:off x="2003867" y="3738282"/>
            <a:ext cx="1272316" cy="703729"/>
            <a:chOff x="2704792" y="1553293"/>
            <a:chExt cx="6782417" cy="3751415"/>
          </a:xfrm>
        </p:grpSpPr>
        <p:sp>
          <p:nvSpPr>
            <p:cNvPr id="10" name="ïSḷíḓe"/>
            <p:cNvSpPr/>
            <p:nvPr/>
          </p:nvSpPr>
          <p:spPr bwMode="auto">
            <a:xfrm>
              <a:off x="2739934" y="4881246"/>
              <a:ext cx="6747275" cy="423462"/>
            </a:xfrm>
            <a:prstGeom prst="ellipse">
              <a:avLst/>
            </a:prstGeom>
            <a:solidFill>
              <a:srgbClr val="4285F4">
                <a:alpha val="15000"/>
              </a:srgbClr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1" name="iṥľîḓè"/>
            <p:cNvSpPr/>
            <p:nvPr/>
          </p:nvSpPr>
          <p:spPr bwMode="auto">
            <a:xfrm>
              <a:off x="4789595" y="4557061"/>
              <a:ext cx="1143874" cy="528010"/>
            </a:xfrm>
            <a:custGeom>
              <a:avLst/>
              <a:gdLst>
                <a:gd name="T0" fmla="*/ 1302 w 1302"/>
                <a:gd name="T1" fmla="*/ 601 h 601"/>
                <a:gd name="T2" fmla="*/ 0 w 1302"/>
                <a:gd name="T3" fmla="*/ 584 h 601"/>
                <a:gd name="T4" fmla="*/ 4 w 1302"/>
                <a:gd name="T5" fmla="*/ 550 h 601"/>
                <a:gd name="T6" fmla="*/ 66 w 1302"/>
                <a:gd name="T7" fmla="*/ 0 h 601"/>
                <a:gd name="T8" fmla="*/ 1211 w 1302"/>
                <a:gd name="T9" fmla="*/ 0 h 601"/>
                <a:gd name="T10" fmla="*/ 1295 w 1302"/>
                <a:gd name="T11" fmla="*/ 550 h 601"/>
                <a:gd name="T12" fmla="*/ 1302 w 1302"/>
                <a:gd name="T13" fmla="*/ 592 h 601"/>
                <a:gd name="T14" fmla="*/ 1302 w 1302"/>
                <a:gd name="T15" fmla="*/ 601 h 6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02" h="601">
                  <a:moveTo>
                    <a:pt x="1302" y="601"/>
                  </a:moveTo>
                  <a:lnTo>
                    <a:pt x="0" y="584"/>
                  </a:lnTo>
                  <a:lnTo>
                    <a:pt x="4" y="550"/>
                  </a:lnTo>
                  <a:lnTo>
                    <a:pt x="66" y="0"/>
                  </a:lnTo>
                  <a:lnTo>
                    <a:pt x="1211" y="0"/>
                  </a:lnTo>
                  <a:lnTo>
                    <a:pt x="1295" y="550"/>
                  </a:lnTo>
                  <a:lnTo>
                    <a:pt x="1302" y="592"/>
                  </a:lnTo>
                  <a:lnTo>
                    <a:pt x="1302" y="601"/>
                  </a:lnTo>
                  <a:close/>
                </a:path>
              </a:pathLst>
            </a:custGeom>
            <a:solidFill>
              <a:srgbClr val="D0D2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2" name="iṩľíḓê"/>
            <p:cNvSpPr/>
            <p:nvPr/>
          </p:nvSpPr>
          <p:spPr bwMode="auto">
            <a:xfrm>
              <a:off x="4789595" y="4557061"/>
              <a:ext cx="1143874" cy="528010"/>
            </a:xfrm>
            <a:custGeom>
              <a:avLst/>
              <a:gdLst>
                <a:gd name="T0" fmla="*/ 1302 w 1302"/>
                <a:gd name="T1" fmla="*/ 601 h 601"/>
                <a:gd name="T2" fmla="*/ 0 w 1302"/>
                <a:gd name="T3" fmla="*/ 584 h 601"/>
                <a:gd name="T4" fmla="*/ 4 w 1302"/>
                <a:gd name="T5" fmla="*/ 550 h 601"/>
                <a:gd name="T6" fmla="*/ 66 w 1302"/>
                <a:gd name="T7" fmla="*/ 0 h 601"/>
                <a:gd name="T8" fmla="*/ 1211 w 1302"/>
                <a:gd name="T9" fmla="*/ 0 h 601"/>
                <a:gd name="T10" fmla="*/ 1295 w 1302"/>
                <a:gd name="T11" fmla="*/ 550 h 601"/>
                <a:gd name="T12" fmla="*/ 1302 w 1302"/>
                <a:gd name="T13" fmla="*/ 592 h 601"/>
                <a:gd name="T14" fmla="*/ 1302 w 1302"/>
                <a:gd name="T15" fmla="*/ 601 h 6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02" h="601">
                  <a:moveTo>
                    <a:pt x="1302" y="601"/>
                  </a:moveTo>
                  <a:lnTo>
                    <a:pt x="0" y="584"/>
                  </a:lnTo>
                  <a:lnTo>
                    <a:pt x="4" y="550"/>
                  </a:lnTo>
                  <a:lnTo>
                    <a:pt x="66" y="0"/>
                  </a:lnTo>
                  <a:lnTo>
                    <a:pt x="1211" y="0"/>
                  </a:lnTo>
                  <a:lnTo>
                    <a:pt x="1295" y="550"/>
                  </a:lnTo>
                  <a:lnTo>
                    <a:pt x="1302" y="592"/>
                  </a:lnTo>
                  <a:lnTo>
                    <a:pt x="1302" y="60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3" name="îŝḷiḓe"/>
            <p:cNvSpPr/>
            <p:nvPr/>
          </p:nvSpPr>
          <p:spPr bwMode="auto">
            <a:xfrm>
              <a:off x="4791352" y="5040264"/>
              <a:ext cx="1137724" cy="7907"/>
            </a:xfrm>
            <a:custGeom>
              <a:avLst/>
              <a:gdLst>
                <a:gd name="T0" fmla="*/ 1286 w 1295"/>
                <a:gd name="T1" fmla="*/ 0 h 9"/>
                <a:gd name="T2" fmla="*/ 2 w 1295"/>
                <a:gd name="T3" fmla="*/ 0 h 9"/>
                <a:gd name="T4" fmla="*/ 0 w 1295"/>
                <a:gd name="T5" fmla="*/ 9 h 9"/>
                <a:gd name="T6" fmla="*/ 1295 w 1295"/>
                <a:gd name="T7" fmla="*/ 9 h 9"/>
                <a:gd name="T8" fmla="*/ 1295 w 1295"/>
                <a:gd name="T9" fmla="*/ 9 h 9"/>
                <a:gd name="T10" fmla="*/ 1286 w 1295"/>
                <a:gd name="T1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95" h="9">
                  <a:moveTo>
                    <a:pt x="1286" y="0"/>
                  </a:moveTo>
                  <a:lnTo>
                    <a:pt x="2" y="0"/>
                  </a:lnTo>
                  <a:lnTo>
                    <a:pt x="0" y="9"/>
                  </a:lnTo>
                  <a:lnTo>
                    <a:pt x="1295" y="9"/>
                  </a:lnTo>
                  <a:lnTo>
                    <a:pt x="1295" y="9"/>
                  </a:lnTo>
                  <a:lnTo>
                    <a:pt x="1286" y="0"/>
                  </a:lnTo>
                  <a:close/>
                </a:path>
              </a:pathLst>
            </a:custGeom>
            <a:solidFill>
              <a:srgbClr val="BBB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4" name="išḷidê"/>
            <p:cNvSpPr/>
            <p:nvPr/>
          </p:nvSpPr>
          <p:spPr bwMode="auto">
            <a:xfrm>
              <a:off x="4791352" y="5040264"/>
              <a:ext cx="1137724" cy="7907"/>
            </a:xfrm>
            <a:custGeom>
              <a:avLst/>
              <a:gdLst>
                <a:gd name="T0" fmla="*/ 1286 w 1295"/>
                <a:gd name="T1" fmla="*/ 0 h 9"/>
                <a:gd name="T2" fmla="*/ 2 w 1295"/>
                <a:gd name="T3" fmla="*/ 0 h 9"/>
                <a:gd name="T4" fmla="*/ 0 w 1295"/>
                <a:gd name="T5" fmla="*/ 9 h 9"/>
                <a:gd name="T6" fmla="*/ 1295 w 1295"/>
                <a:gd name="T7" fmla="*/ 9 h 9"/>
                <a:gd name="T8" fmla="*/ 1295 w 1295"/>
                <a:gd name="T9" fmla="*/ 9 h 9"/>
                <a:gd name="T10" fmla="*/ 1286 w 1295"/>
                <a:gd name="T1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95" h="9">
                  <a:moveTo>
                    <a:pt x="1286" y="0"/>
                  </a:moveTo>
                  <a:lnTo>
                    <a:pt x="2" y="0"/>
                  </a:lnTo>
                  <a:lnTo>
                    <a:pt x="0" y="9"/>
                  </a:lnTo>
                  <a:lnTo>
                    <a:pt x="1295" y="9"/>
                  </a:lnTo>
                  <a:lnTo>
                    <a:pt x="1295" y="9"/>
                  </a:lnTo>
                  <a:lnTo>
                    <a:pt x="128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5" name="işḷïḋê"/>
            <p:cNvSpPr/>
            <p:nvPr/>
          </p:nvSpPr>
          <p:spPr bwMode="auto">
            <a:xfrm>
              <a:off x="4598949" y="5048171"/>
              <a:ext cx="1519016" cy="36899"/>
            </a:xfrm>
            <a:prstGeom prst="rect">
              <a:avLst/>
            </a:prstGeom>
            <a:solidFill>
              <a:srgbClr val="D0D2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6" name="iśḷíďe"/>
            <p:cNvSpPr/>
            <p:nvPr/>
          </p:nvSpPr>
          <p:spPr bwMode="auto">
            <a:xfrm>
              <a:off x="4598949" y="5048171"/>
              <a:ext cx="1519016" cy="368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7" name="îṣļídê"/>
            <p:cNvSpPr/>
            <p:nvPr/>
          </p:nvSpPr>
          <p:spPr bwMode="auto">
            <a:xfrm>
              <a:off x="3133525" y="1553293"/>
              <a:ext cx="4434049" cy="2666404"/>
            </a:xfrm>
            <a:custGeom>
              <a:avLst/>
              <a:gdLst>
                <a:gd name="T0" fmla="*/ 2760 w 2760"/>
                <a:gd name="T1" fmla="*/ 60 h 1661"/>
                <a:gd name="T2" fmla="*/ 2701 w 2760"/>
                <a:gd name="T3" fmla="*/ 0 h 1661"/>
                <a:gd name="T4" fmla="*/ 59 w 2760"/>
                <a:gd name="T5" fmla="*/ 0 h 1661"/>
                <a:gd name="T6" fmla="*/ 0 w 2760"/>
                <a:gd name="T7" fmla="*/ 60 h 1661"/>
                <a:gd name="T8" fmla="*/ 0 w 2760"/>
                <a:gd name="T9" fmla="*/ 60 h 1661"/>
                <a:gd name="T10" fmla="*/ 0 w 2760"/>
                <a:gd name="T11" fmla="*/ 1661 h 1661"/>
                <a:gd name="T12" fmla="*/ 2760 w 2760"/>
                <a:gd name="T13" fmla="*/ 1661 h 1661"/>
                <a:gd name="T14" fmla="*/ 2760 w 2760"/>
                <a:gd name="T15" fmla="*/ 60 h 16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60" h="1661">
                  <a:moveTo>
                    <a:pt x="2760" y="60"/>
                  </a:moveTo>
                  <a:cubicBezTo>
                    <a:pt x="2760" y="27"/>
                    <a:pt x="2734" y="0"/>
                    <a:pt x="2701" y="0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27" y="0"/>
                    <a:pt x="0" y="27"/>
                    <a:pt x="0" y="60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1661"/>
                    <a:pt x="0" y="1661"/>
                    <a:pt x="0" y="1661"/>
                  </a:cubicBezTo>
                  <a:cubicBezTo>
                    <a:pt x="2760" y="1661"/>
                    <a:pt x="2760" y="1661"/>
                    <a:pt x="2760" y="1661"/>
                  </a:cubicBezTo>
                  <a:cubicBezTo>
                    <a:pt x="2760" y="60"/>
                    <a:pt x="2760" y="60"/>
                    <a:pt x="2760" y="60"/>
                  </a:cubicBezTo>
                </a:path>
              </a:pathLst>
            </a:custGeom>
            <a:solidFill>
              <a:srgbClr val="3F3D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8" name="ïsliḍé"/>
            <p:cNvSpPr/>
            <p:nvPr/>
          </p:nvSpPr>
          <p:spPr bwMode="auto">
            <a:xfrm>
              <a:off x="3133525" y="4194219"/>
              <a:ext cx="4434049" cy="394470"/>
            </a:xfrm>
            <a:custGeom>
              <a:avLst/>
              <a:gdLst>
                <a:gd name="T0" fmla="*/ 0 w 2760"/>
                <a:gd name="T1" fmla="*/ 0 h 246"/>
                <a:gd name="T2" fmla="*/ 0 w 2760"/>
                <a:gd name="T3" fmla="*/ 187 h 246"/>
                <a:gd name="T4" fmla="*/ 59 w 2760"/>
                <a:gd name="T5" fmla="*/ 246 h 246"/>
                <a:gd name="T6" fmla="*/ 2701 w 2760"/>
                <a:gd name="T7" fmla="*/ 246 h 246"/>
                <a:gd name="T8" fmla="*/ 2760 w 2760"/>
                <a:gd name="T9" fmla="*/ 187 h 246"/>
                <a:gd name="T10" fmla="*/ 2760 w 2760"/>
                <a:gd name="T11" fmla="*/ 0 h 246"/>
                <a:gd name="T12" fmla="*/ 0 w 2760"/>
                <a:gd name="T13" fmla="*/ 0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60" h="246">
                  <a:moveTo>
                    <a:pt x="0" y="0"/>
                  </a:moveTo>
                  <a:cubicBezTo>
                    <a:pt x="0" y="187"/>
                    <a:pt x="0" y="187"/>
                    <a:pt x="0" y="187"/>
                  </a:cubicBezTo>
                  <a:cubicBezTo>
                    <a:pt x="0" y="220"/>
                    <a:pt x="27" y="246"/>
                    <a:pt x="59" y="246"/>
                  </a:cubicBezTo>
                  <a:cubicBezTo>
                    <a:pt x="2701" y="246"/>
                    <a:pt x="2701" y="246"/>
                    <a:pt x="2701" y="246"/>
                  </a:cubicBezTo>
                  <a:cubicBezTo>
                    <a:pt x="2733" y="246"/>
                    <a:pt x="2760" y="220"/>
                    <a:pt x="2760" y="187"/>
                  </a:cubicBezTo>
                  <a:cubicBezTo>
                    <a:pt x="2760" y="0"/>
                    <a:pt x="2760" y="0"/>
                    <a:pt x="276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D0D2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9" name="ïṣľîḋê"/>
            <p:cNvSpPr/>
            <p:nvPr/>
          </p:nvSpPr>
          <p:spPr bwMode="auto">
            <a:xfrm>
              <a:off x="3318021" y="1714068"/>
              <a:ext cx="4087021" cy="231146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0" name="íSľîḍê"/>
            <p:cNvSpPr/>
            <p:nvPr/>
          </p:nvSpPr>
          <p:spPr bwMode="auto">
            <a:xfrm>
              <a:off x="3318021" y="1714068"/>
              <a:ext cx="4087021" cy="23114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1" name="îślîḋè"/>
            <p:cNvSpPr/>
            <p:nvPr/>
          </p:nvSpPr>
          <p:spPr bwMode="auto">
            <a:xfrm>
              <a:off x="5258741" y="4262746"/>
              <a:ext cx="215245" cy="211731"/>
            </a:xfrm>
            <a:custGeom>
              <a:avLst/>
              <a:gdLst>
                <a:gd name="T0" fmla="*/ 71 w 134"/>
                <a:gd name="T1" fmla="*/ 132 h 132"/>
                <a:gd name="T2" fmla="*/ 119 w 134"/>
                <a:gd name="T3" fmla="*/ 109 h 132"/>
                <a:gd name="T4" fmla="*/ 124 w 134"/>
                <a:gd name="T5" fmla="*/ 102 h 132"/>
                <a:gd name="T6" fmla="*/ 90 w 134"/>
                <a:gd name="T7" fmla="*/ 96 h 132"/>
                <a:gd name="T8" fmla="*/ 127 w 134"/>
                <a:gd name="T9" fmla="*/ 96 h 132"/>
                <a:gd name="T10" fmla="*/ 128 w 134"/>
                <a:gd name="T11" fmla="*/ 47 h 132"/>
                <a:gd name="T12" fmla="*/ 79 w 134"/>
                <a:gd name="T13" fmla="*/ 73 h 132"/>
                <a:gd name="T14" fmla="*/ 124 w 134"/>
                <a:gd name="T15" fmla="*/ 40 h 132"/>
                <a:gd name="T16" fmla="*/ 40 w 134"/>
                <a:gd name="T17" fmla="*/ 17 h 132"/>
                <a:gd name="T18" fmla="*/ 18 w 134"/>
                <a:gd name="T19" fmla="*/ 102 h 132"/>
                <a:gd name="T20" fmla="*/ 22 w 134"/>
                <a:gd name="T21" fmla="*/ 109 h 132"/>
                <a:gd name="T22" fmla="*/ 71 w 134"/>
                <a:gd name="T23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4" h="132">
                  <a:moveTo>
                    <a:pt x="71" y="132"/>
                  </a:moveTo>
                  <a:cubicBezTo>
                    <a:pt x="90" y="132"/>
                    <a:pt x="108" y="124"/>
                    <a:pt x="119" y="109"/>
                  </a:cubicBezTo>
                  <a:cubicBezTo>
                    <a:pt x="121" y="107"/>
                    <a:pt x="123" y="104"/>
                    <a:pt x="124" y="102"/>
                  </a:cubicBezTo>
                  <a:cubicBezTo>
                    <a:pt x="90" y="96"/>
                    <a:pt x="90" y="96"/>
                    <a:pt x="90" y="96"/>
                  </a:cubicBezTo>
                  <a:cubicBezTo>
                    <a:pt x="127" y="96"/>
                    <a:pt x="127" y="96"/>
                    <a:pt x="127" y="96"/>
                  </a:cubicBezTo>
                  <a:cubicBezTo>
                    <a:pt x="134" y="81"/>
                    <a:pt x="134" y="63"/>
                    <a:pt x="128" y="47"/>
                  </a:cubicBezTo>
                  <a:cubicBezTo>
                    <a:pt x="79" y="73"/>
                    <a:pt x="79" y="73"/>
                    <a:pt x="79" y="73"/>
                  </a:cubicBezTo>
                  <a:cubicBezTo>
                    <a:pt x="124" y="40"/>
                    <a:pt x="124" y="40"/>
                    <a:pt x="124" y="40"/>
                  </a:cubicBezTo>
                  <a:cubicBezTo>
                    <a:pt x="107" y="10"/>
                    <a:pt x="69" y="0"/>
                    <a:pt x="40" y="17"/>
                  </a:cubicBezTo>
                  <a:cubicBezTo>
                    <a:pt x="10" y="34"/>
                    <a:pt x="0" y="72"/>
                    <a:pt x="18" y="102"/>
                  </a:cubicBezTo>
                  <a:cubicBezTo>
                    <a:pt x="19" y="104"/>
                    <a:pt x="21" y="106"/>
                    <a:pt x="22" y="109"/>
                  </a:cubicBezTo>
                  <a:cubicBezTo>
                    <a:pt x="34" y="124"/>
                    <a:pt x="52" y="132"/>
                    <a:pt x="71" y="132"/>
                  </a:cubicBezTo>
                  <a:close/>
                </a:path>
              </a:pathLst>
            </a:custGeom>
            <a:solidFill>
              <a:srgbClr val="4285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2" name="iṡḻîḑe"/>
            <p:cNvSpPr/>
            <p:nvPr/>
          </p:nvSpPr>
          <p:spPr bwMode="auto">
            <a:xfrm>
              <a:off x="5888662" y="4782848"/>
              <a:ext cx="14057" cy="98398"/>
            </a:xfrm>
            <a:custGeom>
              <a:avLst/>
              <a:gdLst>
                <a:gd name="T0" fmla="*/ 0 w 16"/>
                <a:gd name="T1" fmla="*/ 0 h 112"/>
                <a:gd name="T2" fmla="*/ 16 w 16"/>
                <a:gd name="T3" fmla="*/ 112 h 112"/>
                <a:gd name="T4" fmla="*/ 16 w 16"/>
                <a:gd name="T5" fmla="*/ 112 h 112"/>
                <a:gd name="T6" fmla="*/ 0 w 16"/>
                <a:gd name="T7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12">
                  <a:moveTo>
                    <a:pt x="0" y="0"/>
                  </a:moveTo>
                  <a:lnTo>
                    <a:pt x="16" y="112"/>
                  </a:lnTo>
                  <a:lnTo>
                    <a:pt x="16" y="1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3" name="íṣḷïḋe"/>
            <p:cNvSpPr/>
            <p:nvPr/>
          </p:nvSpPr>
          <p:spPr bwMode="auto">
            <a:xfrm>
              <a:off x="5888662" y="4782848"/>
              <a:ext cx="14057" cy="98398"/>
            </a:xfrm>
            <a:custGeom>
              <a:avLst/>
              <a:gdLst>
                <a:gd name="T0" fmla="*/ 0 w 16"/>
                <a:gd name="T1" fmla="*/ 0 h 112"/>
                <a:gd name="T2" fmla="*/ 16 w 16"/>
                <a:gd name="T3" fmla="*/ 112 h 112"/>
                <a:gd name="T4" fmla="*/ 16 w 16"/>
                <a:gd name="T5" fmla="*/ 112 h 112"/>
                <a:gd name="T6" fmla="*/ 0 w 16"/>
                <a:gd name="T7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12">
                  <a:moveTo>
                    <a:pt x="0" y="0"/>
                  </a:moveTo>
                  <a:lnTo>
                    <a:pt x="16" y="112"/>
                  </a:lnTo>
                  <a:lnTo>
                    <a:pt x="16" y="112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4" name="îSļiďé"/>
            <p:cNvSpPr/>
            <p:nvPr/>
          </p:nvSpPr>
          <p:spPr bwMode="auto">
            <a:xfrm>
              <a:off x="5902719" y="4881246"/>
              <a:ext cx="26357" cy="166925"/>
            </a:xfrm>
            <a:custGeom>
              <a:avLst/>
              <a:gdLst>
                <a:gd name="T0" fmla="*/ 0 w 30"/>
                <a:gd name="T1" fmla="*/ 0 h 190"/>
                <a:gd name="T2" fmla="*/ 0 w 30"/>
                <a:gd name="T3" fmla="*/ 0 h 190"/>
                <a:gd name="T4" fmla="*/ 28 w 30"/>
                <a:gd name="T5" fmla="*/ 181 h 190"/>
                <a:gd name="T6" fmla="*/ 30 w 30"/>
                <a:gd name="T7" fmla="*/ 190 h 190"/>
                <a:gd name="T8" fmla="*/ 30 w 30"/>
                <a:gd name="T9" fmla="*/ 190 h 190"/>
                <a:gd name="T10" fmla="*/ 0 w 30"/>
                <a:gd name="T11" fmla="*/ 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190">
                  <a:moveTo>
                    <a:pt x="0" y="0"/>
                  </a:moveTo>
                  <a:lnTo>
                    <a:pt x="0" y="0"/>
                  </a:lnTo>
                  <a:lnTo>
                    <a:pt x="28" y="181"/>
                  </a:lnTo>
                  <a:lnTo>
                    <a:pt x="30" y="190"/>
                  </a:lnTo>
                  <a:lnTo>
                    <a:pt x="30" y="1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B77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5" name="íṥ1ïdê"/>
            <p:cNvSpPr/>
            <p:nvPr/>
          </p:nvSpPr>
          <p:spPr bwMode="auto">
            <a:xfrm>
              <a:off x="5902719" y="4881246"/>
              <a:ext cx="26357" cy="166925"/>
            </a:xfrm>
            <a:custGeom>
              <a:avLst/>
              <a:gdLst>
                <a:gd name="T0" fmla="*/ 0 w 30"/>
                <a:gd name="T1" fmla="*/ 0 h 190"/>
                <a:gd name="T2" fmla="*/ 0 w 30"/>
                <a:gd name="T3" fmla="*/ 0 h 190"/>
                <a:gd name="T4" fmla="*/ 28 w 30"/>
                <a:gd name="T5" fmla="*/ 181 h 190"/>
                <a:gd name="T6" fmla="*/ 30 w 30"/>
                <a:gd name="T7" fmla="*/ 190 h 190"/>
                <a:gd name="T8" fmla="*/ 30 w 30"/>
                <a:gd name="T9" fmla="*/ 190 h 190"/>
                <a:gd name="T10" fmla="*/ 0 w 30"/>
                <a:gd name="T11" fmla="*/ 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190">
                  <a:moveTo>
                    <a:pt x="0" y="0"/>
                  </a:moveTo>
                  <a:lnTo>
                    <a:pt x="0" y="0"/>
                  </a:lnTo>
                  <a:lnTo>
                    <a:pt x="28" y="181"/>
                  </a:lnTo>
                  <a:lnTo>
                    <a:pt x="30" y="190"/>
                  </a:lnTo>
                  <a:lnTo>
                    <a:pt x="30" y="19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6" name="îSlïďê"/>
            <p:cNvSpPr/>
            <p:nvPr/>
          </p:nvSpPr>
          <p:spPr bwMode="auto">
            <a:xfrm>
              <a:off x="5472229" y="4588689"/>
              <a:ext cx="455090" cy="451575"/>
            </a:xfrm>
            <a:custGeom>
              <a:avLst/>
              <a:gdLst>
                <a:gd name="T0" fmla="*/ 439 w 518"/>
                <a:gd name="T1" fmla="*/ 0 h 514"/>
                <a:gd name="T2" fmla="*/ 0 w 518"/>
                <a:gd name="T3" fmla="*/ 0 h 514"/>
                <a:gd name="T4" fmla="*/ 511 w 518"/>
                <a:gd name="T5" fmla="*/ 514 h 514"/>
                <a:gd name="T6" fmla="*/ 518 w 518"/>
                <a:gd name="T7" fmla="*/ 514 h 514"/>
                <a:gd name="T8" fmla="*/ 490 w 518"/>
                <a:gd name="T9" fmla="*/ 333 h 514"/>
                <a:gd name="T10" fmla="*/ 474 w 518"/>
                <a:gd name="T11" fmla="*/ 221 h 514"/>
                <a:gd name="T12" fmla="*/ 439 w 518"/>
                <a:gd name="T13" fmla="*/ 0 h 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18" h="514">
                  <a:moveTo>
                    <a:pt x="439" y="0"/>
                  </a:moveTo>
                  <a:lnTo>
                    <a:pt x="0" y="0"/>
                  </a:lnTo>
                  <a:lnTo>
                    <a:pt x="511" y="514"/>
                  </a:lnTo>
                  <a:lnTo>
                    <a:pt x="518" y="514"/>
                  </a:lnTo>
                  <a:lnTo>
                    <a:pt x="490" y="333"/>
                  </a:lnTo>
                  <a:lnTo>
                    <a:pt x="474" y="221"/>
                  </a:lnTo>
                  <a:lnTo>
                    <a:pt x="439" y="0"/>
                  </a:lnTo>
                  <a:close/>
                </a:path>
              </a:pathLst>
            </a:custGeom>
            <a:solidFill>
              <a:srgbClr val="BBB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7" name="îṡḻïde"/>
            <p:cNvSpPr/>
            <p:nvPr/>
          </p:nvSpPr>
          <p:spPr bwMode="auto">
            <a:xfrm>
              <a:off x="5472229" y="4588689"/>
              <a:ext cx="455090" cy="451575"/>
            </a:xfrm>
            <a:custGeom>
              <a:avLst/>
              <a:gdLst>
                <a:gd name="T0" fmla="*/ 439 w 518"/>
                <a:gd name="T1" fmla="*/ 0 h 514"/>
                <a:gd name="T2" fmla="*/ 0 w 518"/>
                <a:gd name="T3" fmla="*/ 0 h 514"/>
                <a:gd name="T4" fmla="*/ 511 w 518"/>
                <a:gd name="T5" fmla="*/ 514 h 514"/>
                <a:gd name="T6" fmla="*/ 518 w 518"/>
                <a:gd name="T7" fmla="*/ 514 h 514"/>
                <a:gd name="T8" fmla="*/ 490 w 518"/>
                <a:gd name="T9" fmla="*/ 333 h 514"/>
                <a:gd name="T10" fmla="*/ 474 w 518"/>
                <a:gd name="T11" fmla="*/ 221 h 514"/>
                <a:gd name="T12" fmla="*/ 439 w 518"/>
                <a:gd name="T13" fmla="*/ 0 h 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18" h="514">
                  <a:moveTo>
                    <a:pt x="439" y="0"/>
                  </a:moveTo>
                  <a:lnTo>
                    <a:pt x="0" y="0"/>
                  </a:lnTo>
                  <a:lnTo>
                    <a:pt x="511" y="514"/>
                  </a:lnTo>
                  <a:lnTo>
                    <a:pt x="518" y="514"/>
                  </a:lnTo>
                  <a:lnTo>
                    <a:pt x="490" y="333"/>
                  </a:lnTo>
                  <a:lnTo>
                    <a:pt x="474" y="221"/>
                  </a:lnTo>
                  <a:lnTo>
                    <a:pt x="43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8" name="îs1iḋé"/>
            <p:cNvSpPr/>
            <p:nvPr/>
          </p:nvSpPr>
          <p:spPr bwMode="auto">
            <a:xfrm>
              <a:off x="5921169" y="5040264"/>
              <a:ext cx="7907" cy="7907"/>
            </a:xfrm>
            <a:custGeom>
              <a:avLst/>
              <a:gdLst>
                <a:gd name="T0" fmla="*/ 7 w 9"/>
                <a:gd name="T1" fmla="*/ 0 h 9"/>
                <a:gd name="T2" fmla="*/ 0 w 9"/>
                <a:gd name="T3" fmla="*/ 0 h 9"/>
                <a:gd name="T4" fmla="*/ 9 w 9"/>
                <a:gd name="T5" fmla="*/ 9 h 9"/>
                <a:gd name="T6" fmla="*/ 7 w 9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9">
                  <a:moveTo>
                    <a:pt x="7" y="0"/>
                  </a:moveTo>
                  <a:lnTo>
                    <a:pt x="0" y="0"/>
                  </a:lnTo>
                  <a:lnTo>
                    <a:pt x="9" y="9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A8AA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9" name="íṡḷíďè"/>
            <p:cNvSpPr/>
            <p:nvPr/>
          </p:nvSpPr>
          <p:spPr bwMode="auto">
            <a:xfrm>
              <a:off x="5921169" y="5040264"/>
              <a:ext cx="7907" cy="7907"/>
            </a:xfrm>
            <a:custGeom>
              <a:avLst/>
              <a:gdLst>
                <a:gd name="T0" fmla="*/ 7 w 9"/>
                <a:gd name="T1" fmla="*/ 0 h 9"/>
                <a:gd name="T2" fmla="*/ 0 w 9"/>
                <a:gd name="T3" fmla="*/ 0 h 9"/>
                <a:gd name="T4" fmla="*/ 9 w 9"/>
                <a:gd name="T5" fmla="*/ 9 h 9"/>
                <a:gd name="T6" fmla="*/ 7 w 9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9">
                  <a:moveTo>
                    <a:pt x="7" y="0"/>
                  </a:moveTo>
                  <a:lnTo>
                    <a:pt x="0" y="0"/>
                  </a:lnTo>
                  <a:lnTo>
                    <a:pt x="9" y="9"/>
                  </a:lnTo>
                  <a:lnTo>
                    <a:pt x="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0" name="iṥľîdé"/>
            <p:cNvSpPr/>
            <p:nvPr/>
          </p:nvSpPr>
          <p:spPr bwMode="auto">
            <a:xfrm>
              <a:off x="3880294" y="1994326"/>
              <a:ext cx="2940512" cy="1783460"/>
            </a:xfrm>
            <a:custGeom>
              <a:avLst/>
              <a:gdLst>
                <a:gd name="T0" fmla="*/ 1830 w 1830"/>
                <a:gd name="T1" fmla="*/ 569 h 1111"/>
                <a:gd name="T2" fmla="*/ 1830 w 1830"/>
                <a:gd name="T3" fmla="*/ 569 h 1111"/>
                <a:gd name="T4" fmla="*/ 1819 w 1830"/>
                <a:gd name="T5" fmla="*/ 510 h 1111"/>
                <a:gd name="T6" fmla="*/ 1818 w 1830"/>
                <a:gd name="T7" fmla="*/ 507 h 1111"/>
                <a:gd name="T8" fmla="*/ 1733 w 1830"/>
                <a:gd name="T9" fmla="*/ 395 h 1111"/>
                <a:gd name="T10" fmla="*/ 1442 w 1830"/>
                <a:gd name="T11" fmla="*/ 431 h 1111"/>
                <a:gd name="T12" fmla="*/ 1424 w 1830"/>
                <a:gd name="T13" fmla="*/ 369 h 1111"/>
                <a:gd name="T14" fmla="*/ 1248 w 1830"/>
                <a:gd name="T15" fmla="*/ 376 h 1111"/>
                <a:gd name="T16" fmla="*/ 1360 w 1830"/>
                <a:gd name="T17" fmla="*/ 416 h 1111"/>
                <a:gd name="T18" fmla="*/ 1359 w 1830"/>
                <a:gd name="T19" fmla="*/ 421 h 1111"/>
                <a:gd name="T20" fmla="*/ 1234 w 1830"/>
                <a:gd name="T21" fmla="*/ 374 h 1111"/>
                <a:gd name="T22" fmla="*/ 1222 w 1830"/>
                <a:gd name="T23" fmla="*/ 369 h 1111"/>
                <a:gd name="T24" fmla="*/ 1235 w 1830"/>
                <a:gd name="T25" fmla="*/ 370 h 1111"/>
                <a:gd name="T26" fmla="*/ 1423 w 1830"/>
                <a:gd name="T27" fmla="*/ 364 h 1111"/>
                <a:gd name="T28" fmla="*/ 1367 w 1830"/>
                <a:gd name="T29" fmla="*/ 277 h 1111"/>
                <a:gd name="T30" fmla="*/ 1073 w 1830"/>
                <a:gd name="T31" fmla="*/ 203 h 1111"/>
                <a:gd name="T32" fmla="*/ 1076 w 1830"/>
                <a:gd name="T33" fmla="*/ 199 h 1111"/>
                <a:gd name="T34" fmla="*/ 1362 w 1830"/>
                <a:gd name="T35" fmla="*/ 271 h 1111"/>
                <a:gd name="T36" fmla="*/ 917 w 1830"/>
                <a:gd name="T37" fmla="*/ 255 h 1111"/>
                <a:gd name="T38" fmla="*/ 862 w 1830"/>
                <a:gd name="T39" fmla="*/ 324 h 1111"/>
                <a:gd name="T40" fmla="*/ 755 w 1830"/>
                <a:gd name="T41" fmla="*/ 81 h 1111"/>
                <a:gd name="T42" fmla="*/ 589 w 1830"/>
                <a:gd name="T43" fmla="*/ 131 h 1111"/>
                <a:gd name="T44" fmla="*/ 330 w 1830"/>
                <a:gd name="T45" fmla="*/ 152 h 1111"/>
                <a:gd name="T46" fmla="*/ 441 w 1830"/>
                <a:gd name="T47" fmla="*/ 192 h 1111"/>
                <a:gd name="T48" fmla="*/ 440 w 1830"/>
                <a:gd name="T49" fmla="*/ 197 h 1111"/>
                <a:gd name="T50" fmla="*/ 315 w 1830"/>
                <a:gd name="T51" fmla="*/ 151 h 1111"/>
                <a:gd name="T52" fmla="*/ 303 w 1830"/>
                <a:gd name="T53" fmla="*/ 145 h 1111"/>
                <a:gd name="T54" fmla="*/ 316 w 1830"/>
                <a:gd name="T55" fmla="*/ 146 h 1111"/>
                <a:gd name="T56" fmla="*/ 751 w 1830"/>
                <a:gd name="T57" fmla="*/ 77 h 1111"/>
                <a:gd name="T58" fmla="*/ 735 w 1830"/>
                <a:gd name="T59" fmla="*/ 60 h 1111"/>
                <a:gd name="T60" fmla="*/ 205 w 1830"/>
                <a:gd name="T61" fmla="*/ 0 h 1111"/>
                <a:gd name="T62" fmla="*/ 0 w 1830"/>
                <a:gd name="T63" fmla="*/ 369 h 1111"/>
                <a:gd name="T64" fmla="*/ 61 w 1830"/>
                <a:gd name="T65" fmla="*/ 674 h 1111"/>
                <a:gd name="T66" fmla="*/ 122 w 1830"/>
                <a:gd name="T67" fmla="*/ 821 h 1111"/>
                <a:gd name="T68" fmla="*/ 160 w 1830"/>
                <a:gd name="T69" fmla="*/ 891 h 1111"/>
                <a:gd name="T70" fmla="*/ 212 w 1830"/>
                <a:gd name="T71" fmla="*/ 970 h 1111"/>
                <a:gd name="T72" fmla="*/ 223 w 1830"/>
                <a:gd name="T73" fmla="*/ 983 h 1111"/>
                <a:gd name="T74" fmla="*/ 288 w 1830"/>
                <a:gd name="T75" fmla="*/ 1051 h 1111"/>
                <a:gd name="T76" fmla="*/ 303 w 1830"/>
                <a:gd name="T77" fmla="*/ 1063 h 1111"/>
                <a:gd name="T78" fmla="*/ 345 w 1830"/>
                <a:gd name="T79" fmla="*/ 1089 h 1111"/>
                <a:gd name="T80" fmla="*/ 425 w 1830"/>
                <a:gd name="T81" fmla="*/ 1110 h 1111"/>
                <a:gd name="T82" fmla="*/ 431 w 1830"/>
                <a:gd name="T83" fmla="*/ 1110 h 1111"/>
                <a:gd name="T84" fmla="*/ 431 w 1830"/>
                <a:gd name="T85" fmla="*/ 1111 h 1111"/>
                <a:gd name="T86" fmla="*/ 1607 w 1830"/>
                <a:gd name="T87" fmla="*/ 1111 h 1111"/>
                <a:gd name="T88" fmla="*/ 1607 w 1830"/>
                <a:gd name="T89" fmla="*/ 1110 h 1111"/>
                <a:gd name="T90" fmla="*/ 1608 w 1830"/>
                <a:gd name="T91" fmla="*/ 1110 h 1111"/>
                <a:gd name="T92" fmla="*/ 1628 w 1830"/>
                <a:gd name="T93" fmla="*/ 1107 h 1111"/>
                <a:gd name="T94" fmla="*/ 1740 w 1830"/>
                <a:gd name="T95" fmla="*/ 958 h 1111"/>
                <a:gd name="T96" fmla="*/ 1760 w 1830"/>
                <a:gd name="T97" fmla="*/ 906 h 1111"/>
                <a:gd name="T98" fmla="*/ 1776 w 1830"/>
                <a:gd name="T99" fmla="*/ 858 h 1111"/>
                <a:gd name="T100" fmla="*/ 1813 w 1830"/>
                <a:gd name="T101" fmla="*/ 714 h 1111"/>
                <a:gd name="T102" fmla="*/ 1830 w 1830"/>
                <a:gd name="T103" fmla="*/ 579 h 1111"/>
                <a:gd name="T104" fmla="*/ 1830 w 1830"/>
                <a:gd name="T105" fmla="*/ 569 h 1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830" h="1111">
                  <a:moveTo>
                    <a:pt x="1830" y="569"/>
                  </a:moveTo>
                  <a:cubicBezTo>
                    <a:pt x="1830" y="569"/>
                    <a:pt x="1830" y="569"/>
                    <a:pt x="1830" y="569"/>
                  </a:cubicBezTo>
                  <a:cubicBezTo>
                    <a:pt x="1829" y="549"/>
                    <a:pt x="1825" y="529"/>
                    <a:pt x="1819" y="510"/>
                  </a:cubicBezTo>
                  <a:cubicBezTo>
                    <a:pt x="1819" y="509"/>
                    <a:pt x="1818" y="508"/>
                    <a:pt x="1818" y="507"/>
                  </a:cubicBezTo>
                  <a:cubicBezTo>
                    <a:pt x="1802" y="461"/>
                    <a:pt x="1773" y="422"/>
                    <a:pt x="1733" y="395"/>
                  </a:cubicBezTo>
                  <a:cubicBezTo>
                    <a:pt x="1641" y="332"/>
                    <a:pt x="1516" y="348"/>
                    <a:pt x="1442" y="431"/>
                  </a:cubicBezTo>
                  <a:cubicBezTo>
                    <a:pt x="1438" y="410"/>
                    <a:pt x="1432" y="389"/>
                    <a:pt x="1424" y="369"/>
                  </a:cubicBezTo>
                  <a:cubicBezTo>
                    <a:pt x="1366" y="376"/>
                    <a:pt x="1307" y="379"/>
                    <a:pt x="1248" y="376"/>
                  </a:cubicBezTo>
                  <a:cubicBezTo>
                    <a:pt x="1284" y="392"/>
                    <a:pt x="1322" y="406"/>
                    <a:pt x="1360" y="416"/>
                  </a:cubicBezTo>
                  <a:cubicBezTo>
                    <a:pt x="1359" y="421"/>
                    <a:pt x="1359" y="421"/>
                    <a:pt x="1359" y="421"/>
                  </a:cubicBezTo>
                  <a:cubicBezTo>
                    <a:pt x="1316" y="410"/>
                    <a:pt x="1274" y="394"/>
                    <a:pt x="1234" y="374"/>
                  </a:cubicBezTo>
                  <a:cubicBezTo>
                    <a:pt x="1222" y="369"/>
                    <a:pt x="1222" y="369"/>
                    <a:pt x="1222" y="369"/>
                  </a:cubicBezTo>
                  <a:cubicBezTo>
                    <a:pt x="1235" y="370"/>
                    <a:pt x="1235" y="370"/>
                    <a:pt x="1235" y="370"/>
                  </a:cubicBezTo>
                  <a:cubicBezTo>
                    <a:pt x="1298" y="374"/>
                    <a:pt x="1360" y="372"/>
                    <a:pt x="1423" y="364"/>
                  </a:cubicBezTo>
                  <a:cubicBezTo>
                    <a:pt x="1409" y="332"/>
                    <a:pt x="1390" y="302"/>
                    <a:pt x="1367" y="277"/>
                  </a:cubicBezTo>
                  <a:cubicBezTo>
                    <a:pt x="1267" y="266"/>
                    <a:pt x="1167" y="245"/>
                    <a:pt x="1073" y="203"/>
                  </a:cubicBezTo>
                  <a:cubicBezTo>
                    <a:pt x="1076" y="199"/>
                    <a:pt x="1076" y="199"/>
                    <a:pt x="1076" y="199"/>
                  </a:cubicBezTo>
                  <a:cubicBezTo>
                    <a:pt x="1166" y="239"/>
                    <a:pt x="1264" y="260"/>
                    <a:pt x="1362" y="271"/>
                  </a:cubicBezTo>
                  <a:cubicBezTo>
                    <a:pt x="1244" y="144"/>
                    <a:pt x="1045" y="137"/>
                    <a:pt x="917" y="255"/>
                  </a:cubicBezTo>
                  <a:cubicBezTo>
                    <a:pt x="896" y="275"/>
                    <a:pt x="877" y="298"/>
                    <a:pt x="862" y="324"/>
                  </a:cubicBezTo>
                  <a:cubicBezTo>
                    <a:pt x="853" y="234"/>
                    <a:pt x="815" y="149"/>
                    <a:pt x="755" y="81"/>
                  </a:cubicBezTo>
                  <a:cubicBezTo>
                    <a:pt x="701" y="102"/>
                    <a:pt x="645" y="119"/>
                    <a:pt x="589" y="131"/>
                  </a:cubicBezTo>
                  <a:cubicBezTo>
                    <a:pt x="504" y="149"/>
                    <a:pt x="417" y="156"/>
                    <a:pt x="330" y="152"/>
                  </a:cubicBezTo>
                  <a:cubicBezTo>
                    <a:pt x="366" y="168"/>
                    <a:pt x="403" y="182"/>
                    <a:pt x="441" y="192"/>
                  </a:cubicBezTo>
                  <a:cubicBezTo>
                    <a:pt x="440" y="197"/>
                    <a:pt x="440" y="197"/>
                    <a:pt x="440" y="197"/>
                  </a:cubicBezTo>
                  <a:cubicBezTo>
                    <a:pt x="397" y="186"/>
                    <a:pt x="355" y="170"/>
                    <a:pt x="315" y="151"/>
                  </a:cubicBezTo>
                  <a:cubicBezTo>
                    <a:pt x="303" y="145"/>
                    <a:pt x="303" y="145"/>
                    <a:pt x="303" y="145"/>
                  </a:cubicBezTo>
                  <a:cubicBezTo>
                    <a:pt x="316" y="146"/>
                    <a:pt x="316" y="146"/>
                    <a:pt x="316" y="146"/>
                  </a:cubicBezTo>
                  <a:cubicBezTo>
                    <a:pt x="465" y="155"/>
                    <a:pt x="613" y="132"/>
                    <a:pt x="751" y="77"/>
                  </a:cubicBezTo>
                  <a:cubicBezTo>
                    <a:pt x="746" y="71"/>
                    <a:pt x="740" y="66"/>
                    <a:pt x="735" y="60"/>
                  </a:cubicBezTo>
                  <a:cubicBezTo>
                    <a:pt x="563" y="64"/>
                    <a:pt x="375" y="62"/>
                    <a:pt x="205" y="0"/>
                  </a:cubicBezTo>
                  <a:cubicBezTo>
                    <a:pt x="78" y="79"/>
                    <a:pt x="0" y="219"/>
                    <a:pt x="0" y="369"/>
                  </a:cubicBezTo>
                  <a:cubicBezTo>
                    <a:pt x="0" y="450"/>
                    <a:pt x="22" y="562"/>
                    <a:pt x="61" y="674"/>
                  </a:cubicBezTo>
                  <a:cubicBezTo>
                    <a:pt x="78" y="724"/>
                    <a:pt x="99" y="773"/>
                    <a:pt x="122" y="821"/>
                  </a:cubicBezTo>
                  <a:cubicBezTo>
                    <a:pt x="134" y="845"/>
                    <a:pt x="146" y="869"/>
                    <a:pt x="160" y="891"/>
                  </a:cubicBezTo>
                  <a:cubicBezTo>
                    <a:pt x="176" y="919"/>
                    <a:pt x="193" y="945"/>
                    <a:pt x="212" y="970"/>
                  </a:cubicBezTo>
                  <a:cubicBezTo>
                    <a:pt x="216" y="975"/>
                    <a:pt x="219" y="979"/>
                    <a:pt x="223" y="983"/>
                  </a:cubicBezTo>
                  <a:cubicBezTo>
                    <a:pt x="242" y="1008"/>
                    <a:pt x="264" y="1031"/>
                    <a:pt x="288" y="1051"/>
                  </a:cubicBezTo>
                  <a:cubicBezTo>
                    <a:pt x="293" y="1055"/>
                    <a:pt x="298" y="1059"/>
                    <a:pt x="303" y="1063"/>
                  </a:cubicBezTo>
                  <a:cubicBezTo>
                    <a:pt x="316" y="1073"/>
                    <a:pt x="330" y="1082"/>
                    <a:pt x="345" y="1089"/>
                  </a:cubicBezTo>
                  <a:cubicBezTo>
                    <a:pt x="370" y="1102"/>
                    <a:pt x="397" y="1109"/>
                    <a:pt x="425" y="1110"/>
                  </a:cubicBezTo>
                  <a:cubicBezTo>
                    <a:pt x="427" y="1110"/>
                    <a:pt x="429" y="1110"/>
                    <a:pt x="431" y="1110"/>
                  </a:cubicBezTo>
                  <a:cubicBezTo>
                    <a:pt x="431" y="1111"/>
                    <a:pt x="431" y="1111"/>
                    <a:pt x="431" y="1111"/>
                  </a:cubicBezTo>
                  <a:cubicBezTo>
                    <a:pt x="1607" y="1111"/>
                    <a:pt x="1607" y="1111"/>
                    <a:pt x="1607" y="1111"/>
                  </a:cubicBezTo>
                  <a:cubicBezTo>
                    <a:pt x="1607" y="1110"/>
                    <a:pt x="1607" y="1110"/>
                    <a:pt x="1607" y="1110"/>
                  </a:cubicBezTo>
                  <a:cubicBezTo>
                    <a:pt x="1608" y="1110"/>
                    <a:pt x="1608" y="1110"/>
                    <a:pt x="1608" y="1110"/>
                  </a:cubicBezTo>
                  <a:cubicBezTo>
                    <a:pt x="1615" y="1110"/>
                    <a:pt x="1622" y="1109"/>
                    <a:pt x="1628" y="1107"/>
                  </a:cubicBezTo>
                  <a:cubicBezTo>
                    <a:pt x="1670" y="1092"/>
                    <a:pt x="1708" y="1033"/>
                    <a:pt x="1740" y="958"/>
                  </a:cubicBezTo>
                  <a:cubicBezTo>
                    <a:pt x="1747" y="942"/>
                    <a:pt x="1753" y="924"/>
                    <a:pt x="1760" y="906"/>
                  </a:cubicBezTo>
                  <a:cubicBezTo>
                    <a:pt x="1765" y="891"/>
                    <a:pt x="1771" y="874"/>
                    <a:pt x="1776" y="858"/>
                  </a:cubicBezTo>
                  <a:cubicBezTo>
                    <a:pt x="1790" y="811"/>
                    <a:pt x="1803" y="763"/>
                    <a:pt x="1813" y="714"/>
                  </a:cubicBezTo>
                  <a:cubicBezTo>
                    <a:pt x="1824" y="658"/>
                    <a:pt x="1830" y="610"/>
                    <a:pt x="1830" y="579"/>
                  </a:cubicBezTo>
                  <a:cubicBezTo>
                    <a:pt x="1830" y="576"/>
                    <a:pt x="1830" y="573"/>
                    <a:pt x="1830" y="569"/>
                  </a:cubicBezTo>
                </a:path>
              </a:pathLst>
            </a:custGeom>
            <a:solidFill>
              <a:srgbClr val="4285F4">
                <a:alpha val="15000"/>
              </a:srgbClr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31" name="íslidè"/>
            <p:cNvSpPr/>
            <p:nvPr/>
          </p:nvSpPr>
          <p:spPr bwMode="auto">
            <a:xfrm>
              <a:off x="4219415" y="1829158"/>
              <a:ext cx="833746" cy="258294"/>
            </a:xfrm>
            <a:custGeom>
              <a:avLst/>
              <a:gdLst>
                <a:gd name="T0" fmla="*/ 519 w 519"/>
                <a:gd name="T1" fmla="*/ 158 h 161"/>
                <a:gd name="T2" fmla="*/ 0 w 519"/>
                <a:gd name="T3" fmla="*/ 100 h 161"/>
                <a:gd name="T4" fmla="*/ 519 w 519"/>
                <a:gd name="T5" fmla="*/ 158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19" h="161">
                  <a:moveTo>
                    <a:pt x="519" y="158"/>
                  </a:moveTo>
                  <a:cubicBezTo>
                    <a:pt x="378" y="24"/>
                    <a:pt x="167" y="0"/>
                    <a:pt x="0" y="100"/>
                  </a:cubicBezTo>
                  <a:cubicBezTo>
                    <a:pt x="166" y="159"/>
                    <a:pt x="350" y="161"/>
                    <a:pt x="519" y="158"/>
                  </a:cubicBezTo>
                  <a:close/>
                </a:path>
              </a:pathLst>
            </a:custGeom>
            <a:solidFill>
              <a:srgbClr val="4285F4">
                <a:alpha val="15000"/>
              </a:srgbClr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32" name="ïṣḷïḋê"/>
            <p:cNvSpPr/>
            <p:nvPr/>
          </p:nvSpPr>
          <p:spPr bwMode="auto">
            <a:xfrm>
              <a:off x="4238743" y="3127657"/>
              <a:ext cx="560516" cy="650128"/>
            </a:xfrm>
            <a:custGeom>
              <a:avLst/>
              <a:gdLst>
                <a:gd name="T0" fmla="*/ 348 w 349"/>
                <a:gd name="T1" fmla="*/ 318 h 405"/>
                <a:gd name="T2" fmla="*/ 167 w 349"/>
                <a:gd name="T3" fmla="*/ 4 h 405"/>
                <a:gd name="T4" fmla="*/ 159 w 349"/>
                <a:gd name="T5" fmla="*/ 1 h 405"/>
                <a:gd name="T6" fmla="*/ 157 w 349"/>
                <a:gd name="T7" fmla="*/ 4 h 405"/>
                <a:gd name="T8" fmla="*/ 0 w 349"/>
                <a:gd name="T9" fmla="*/ 275 h 405"/>
                <a:gd name="T10" fmla="*/ 66 w 349"/>
                <a:gd name="T11" fmla="*/ 343 h 405"/>
                <a:gd name="T12" fmla="*/ 91 w 349"/>
                <a:gd name="T13" fmla="*/ 343 h 405"/>
                <a:gd name="T14" fmla="*/ 97 w 349"/>
                <a:gd name="T15" fmla="*/ 349 h 405"/>
                <a:gd name="T16" fmla="*/ 91 w 349"/>
                <a:gd name="T17" fmla="*/ 355 h 405"/>
                <a:gd name="T18" fmla="*/ 80 w 349"/>
                <a:gd name="T19" fmla="*/ 355 h 405"/>
                <a:gd name="T20" fmla="*/ 122 w 349"/>
                <a:gd name="T21" fmla="*/ 381 h 405"/>
                <a:gd name="T22" fmla="*/ 122 w 349"/>
                <a:gd name="T23" fmla="*/ 367 h 405"/>
                <a:gd name="T24" fmla="*/ 128 w 349"/>
                <a:gd name="T25" fmla="*/ 361 h 405"/>
                <a:gd name="T26" fmla="*/ 128 w 349"/>
                <a:gd name="T27" fmla="*/ 361 h 405"/>
                <a:gd name="T28" fmla="*/ 195 w 349"/>
                <a:gd name="T29" fmla="*/ 361 h 405"/>
                <a:gd name="T30" fmla="*/ 201 w 349"/>
                <a:gd name="T31" fmla="*/ 367 h 405"/>
                <a:gd name="T32" fmla="*/ 201 w 349"/>
                <a:gd name="T33" fmla="*/ 399 h 405"/>
                <a:gd name="T34" fmla="*/ 202 w 349"/>
                <a:gd name="T35" fmla="*/ 402 h 405"/>
                <a:gd name="T36" fmla="*/ 207 w 349"/>
                <a:gd name="T37" fmla="*/ 405 h 405"/>
                <a:gd name="T38" fmla="*/ 277 w 349"/>
                <a:gd name="T39" fmla="*/ 405 h 405"/>
                <a:gd name="T40" fmla="*/ 282 w 349"/>
                <a:gd name="T41" fmla="*/ 403 h 405"/>
                <a:gd name="T42" fmla="*/ 283 w 349"/>
                <a:gd name="T43" fmla="*/ 399 h 405"/>
                <a:gd name="T44" fmla="*/ 283 w 349"/>
                <a:gd name="T45" fmla="*/ 332 h 405"/>
                <a:gd name="T46" fmla="*/ 289 w 349"/>
                <a:gd name="T47" fmla="*/ 327 h 405"/>
                <a:gd name="T48" fmla="*/ 343 w 349"/>
                <a:gd name="T49" fmla="*/ 327 h 405"/>
                <a:gd name="T50" fmla="*/ 349 w 349"/>
                <a:gd name="T51" fmla="*/ 321 h 405"/>
                <a:gd name="T52" fmla="*/ 348 w 349"/>
                <a:gd name="T53" fmla="*/ 318 h 405"/>
                <a:gd name="T54" fmla="*/ 228 w 349"/>
                <a:gd name="T55" fmla="*/ 345 h 405"/>
                <a:gd name="T56" fmla="*/ 232 w 349"/>
                <a:gd name="T57" fmla="*/ 343 h 405"/>
                <a:gd name="T58" fmla="*/ 258 w 349"/>
                <a:gd name="T59" fmla="*/ 343 h 405"/>
                <a:gd name="T60" fmla="*/ 263 w 349"/>
                <a:gd name="T61" fmla="*/ 349 h 405"/>
                <a:gd name="T62" fmla="*/ 258 w 349"/>
                <a:gd name="T63" fmla="*/ 354 h 405"/>
                <a:gd name="T64" fmla="*/ 232 w 349"/>
                <a:gd name="T65" fmla="*/ 354 h 405"/>
                <a:gd name="T66" fmla="*/ 226 w 349"/>
                <a:gd name="T67" fmla="*/ 349 h 405"/>
                <a:gd name="T68" fmla="*/ 228 w 349"/>
                <a:gd name="T69" fmla="*/ 345 h 405"/>
                <a:gd name="T70" fmla="*/ 114 w 349"/>
                <a:gd name="T71" fmla="*/ 228 h 405"/>
                <a:gd name="T72" fmla="*/ 108 w 349"/>
                <a:gd name="T73" fmla="*/ 222 h 405"/>
                <a:gd name="T74" fmla="*/ 108 w 349"/>
                <a:gd name="T75" fmla="*/ 222 h 405"/>
                <a:gd name="T76" fmla="*/ 108 w 349"/>
                <a:gd name="T77" fmla="*/ 178 h 405"/>
                <a:gd name="T78" fmla="*/ 114 w 349"/>
                <a:gd name="T79" fmla="*/ 173 h 405"/>
                <a:gd name="T80" fmla="*/ 114 w 349"/>
                <a:gd name="T81" fmla="*/ 173 h 405"/>
                <a:gd name="T82" fmla="*/ 209 w 349"/>
                <a:gd name="T83" fmla="*/ 173 h 405"/>
                <a:gd name="T84" fmla="*/ 215 w 349"/>
                <a:gd name="T85" fmla="*/ 178 h 405"/>
                <a:gd name="T86" fmla="*/ 215 w 349"/>
                <a:gd name="T87" fmla="*/ 222 h 405"/>
                <a:gd name="T88" fmla="*/ 209 w 349"/>
                <a:gd name="T89" fmla="*/ 228 h 405"/>
                <a:gd name="T90" fmla="*/ 114 w 349"/>
                <a:gd name="T91" fmla="*/ 228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49" h="405">
                  <a:moveTo>
                    <a:pt x="348" y="318"/>
                  </a:moveTo>
                  <a:cubicBezTo>
                    <a:pt x="167" y="4"/>
                    <a:pt x="167" y="4"/>
                    <a:pt x="167" y="4"/>
                  </a:cubicBezTo>
                  <a:cubicBezTo>
                    <a:pt x="165" y="1"/>
                    <a:pt x="161" y="0"/>
                    <a:pt x="159" y="1"/>
                  </a:cubicBezTo>
                  <a:cubicBezTo>
                    <a:pt x="158" y="2"/>
                    <a:pt x="157" y="3"/>
                    <a:pt x="157" y="4"/>
                  </a:cubicBezTo>
                  <a:cubicBezTo>
                    <a:pt x="0" y="275"/>
                    <a:pt x="0" y="275"/>
                    <a:pt x="0" y="275"/>
                  </a:cubicBezTo>
                  <a:cubicBezTo>
                    <a:pt x="19" y="300"/>
                    <a:pt x="41" y="323"/>
                    <a:pt x="66" y="343"/>
                  </a:cubicBezTo>
                  <a:cubicBezTo>
                    <a:pt x="91" y="343"/>
                    <a:pt x="91" y="343"/>
                    <a:pt x="91" y="343"/>
                  </a:cubicBezTo>
                  <a:cubicBezTo>
                    <a:pt x="94" y="343"/>
                    <a:pt x="97" y="346"/>
                    <a:pt x="97" y="349"/>
                  </a:cubicBezTo>
                  <a:cubicBezTo>
                    <a:pt x="97" y="352"/>
                    <a:pt x="94" y="355"/>
                    <a:pt x="91" y="355"/>
                  </a:cubicBezTo>
                  <a:cubicBezTo>
                    <a:pt x="80" y="355"/>
                    <a:pt x="80" y="355"/>
                    <a:pt x="80" y="355"/>
                  </a:cubicBezTo>
                  <a:cubicBezTo>
                    <a:pt x="93" y="364"/>
                    <a:pt x="108" y="373"/>
                    <a:pt x="122" y="381"/>
                  </a:cubicBezTo>
                  <a:cubicBezTo>
                    <a:pt x="122" y="367"/>
                    <a:pt x="122" y="367"/>
                    <a:pt x="122" y="367"/>
                  </a:cubicBezTo>
                  <a:cubicBezTo>
                    <a:pt x="122" y="364"/>
                    <a:pt x="125" y="361"/>
                    <a:pt x="128" y="361"/>
                  </a:cubicBezTo>
                  <a:cubicBezTo>
                    <a:pt x="128" y="361"/>
                    <a:pt x="128" y="361"/>
                    <a:pt x="128" y="361"/>
                  </a:cubicBezTo>
                  <a:cubicBezTo>
                    <a:pt x="195" y="361"/>
                    <a:pt x="195" y="361"/>
                    <a:pt x="195" y="361"/>
                  </a:cubicBezTo>
                  <a:cubicBezTo>
                    <a:pt x="198" y="361"/>
                    <a:pt x="201" y="364"/>
                    <a:pt x="201" y="367"/>
                  </a:cubicBezTo>
                  <a:cubicBezTo>
                    <a:pt x="201" y="399"/>
                    <a:pt x="201" y="399"/>
                    <a:pt x="201" y="399"/>
                  </a:cubicBezTo>
                  <a:cubicBezTo>
                    <a:pt x="201" y="400"/>
                    <a:pt x="201" y="401"/>
                    <a:pt x="202" y="402"/>
                  </a:cubicBezTo>
                  <a:cubicBezTo>
                    <a:pt x="202" y="404"/>
                    <a:pt x="205" y="405"/>
                    <a:pt x="207" y="405"/>
                  </a:cubicBezTo>
                  <a:cubicBezTo>
                    <a:pt x="277" y="405"/>
                    <a:pt x="277" y="405"/>
                    <a:pt x="277" y="405"/>
                  </a:cubicBezTo>
                  <a:cubicBezTo>
                    <a:pt x="279" y="405"/>
                    <a:pt x="281" y="404"/>
                    <a:pt x="282" y="403"/>
                  </a:cubicBezTo>
                  <a:cubicBezTo>
                    <a:pt x="283" y="402"/>
                    <a:pt x="283" y="401"/>
                    <a:pt x="283" y="399"/>
                  </a:cubicBezTo>
                  <a:cubicBezTo>
                    <a:pt x="283" y="332"/>
                    <a:pt x="283" y="332"/>
                    <a:pt x="283" y="332"/>
                  </a:cubicBezTo>
                  <a:cubicBezTo>
                    <a:pt x="283" y="329"/>
                    <a:pt x="286" y="327"/>
                    <a:pt x="289" y="327"/>
                  </a:cubicBezTo>
                  <a:cubicBezTo>
                    <a:pt x="343" y="327"/>
                    <a:pt x="343" y="327"/>
                    <a:pt x="343" y="327"/>
                  </a:cubicBezTo>
                  <a:cubicBezTo>
                    <a:pt x="346" y="327"/>
                    <a:pt x="349" y="324"/>
                    <a:pt x="349" y="321"/>
                  </a:cubicBezTo>
                  <a:cubicBezTo>
                    <a:pt x="349" y="320"/>
                    <a:pt x="349" y="319"/>
                    <a:pt x="348" y="318"/>
                  </a:cubicBezTo>
                  <a:close/>
                  <a:moveTo>
                    <a:pt x="228" y="345"/>
                  </a:moveTo>
                  <a:cubicBezTo>
                    <a:pt x="229" y="343"/>
                    <a:pt x="231" y="343"/>
                    <a:pt x="232" y="343"/>
                  </a:cubicBezTo>
                  <a:cubicBezTo>
                    <a:pt x="258" y="343"/>
                    <a:pt x="258" y="343"/>
                    <a:pt x="258" y="343"/>
                  </a:cubicBezTo>
                  <a:cubicBezTo>
                    <a:pt x="261" y="343"/>
                    <a:pt x="263" y="345"/>
                    <a:pt x="263" y="349"/>
                  </a:cubicBezTo>
                  <a:cubicBezTo>
                    <a:pt x="263" y="352"/>
                    <a:pt x="261" y="354"/>
                    <a:pt x="258" y="354"/>
                  </a:cubicBezTo>
                  <a:cubicBezTo>
                    <a:pt x="232" y="354"/>
                    <a:pt x="232" y="354"/>
                    <a:pt x="232" y="354"/>
                  </a:cubicBezTo>
                  <a:cubicBezTo>
                    <a:pt x="229" y="354"/>
                    <a:pt x="226" y="352"/>
                    <a:pt x="226" y="349"/>
                  </a:cubicBezTo>
                  <a:cubicBezTo>
                    <a:pt x="226" y="347"/>
                    <a:pt x="227" y="346"/>
                    <a:pt x="228" y="345"/>
                  </a:cubicBezTo>
                  <a:close/>
                  <a:moveTo>
                    <a:pt x="114" y="228"/>
                  </a:moveTo>
                  <a:cubicBezTo>
                    <a:pt x="111" y="228"/>
                    <a:pt x="108" y="226"/>
                    <a:pt x="108" y="222"/>
                  </a:cubicBezTo>
                  <a:cubicBezTo>
                    <a:pt x="108" y="222"/>
                    <a:pt x="108" y="222"/>
                    <a:pt x="108" y="222"/>
                  </a:cubicBezTo>
                  <a:cubicBezTo>
                    <a:pt x="108" y="178"/>
                    <a:pt x="108" y="178"/>
                    <a:pt x="108" y="178"/>
                  </a:cubicBezTo>
                  <a:cubicBezTo>
                    <a:pt x="108" y="175"/>
                    <a:pt x="111" y="173"/>
                    <a:pt x="114" y="173"/>
                  </a:cubicBezTo>
                  <a:cubicBezTo>
                    <a:pt x="114" y="173"/>
                    <a:pt x="114" y="173"/>
                    <a:pt x="114" y="173"/>
                  </a:cubicBezTo>
                  <a:cubicBezTo>
                    <a:pt x="209" y="173"/>
                    <a:pt x="209" y="173"/>
                    <a:pt x="209" y="173"/>
                  </a:cubicBezTo>
                  <a:cubicBezTo>
                    <a:pt x="212" y="173"/>
                    <a:pt x="215" y="175"/>
                    <a:pt x="215" y="178"/>
                  </a:cubicBezTo>
                  <a:cubicBezTo>
                    <a:pt x="215" y="222"/>
                    <a:pt x="215" y="222"/>
                    <a:pt x="215" y="222"/>
                  </a:cubicBezTo>
                  <a:cubicBezTo>
                    <a:pt x="215" y="226"/>
                    <a:pt x="212" y="228"/>
                    <a:pt x="209" y="228"/>
                  </a:cubicBezTo>
                  <a:lnTo>
                    <a:pt x="114" y="228"/>
                  </a:lnTo>
                  <a:close/>
                </a:path>
              </a:pathLst>
            </a:custGeom>
            <a:solidFill>
              <a:srgbClr val="4285F4">
                <a:alpha val="15000"/>
              </a:srgbClr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33" name="iš1îḋê"/>
            <p:cNvSpPr/>
            <p:nvPr/>
          </p:nvSpPr>
          <p:spPr bwMode="auto">
            <a:xfrm>
              <a:off x="4814194" y="2540785"/>
              <a:ext cx="1140360" cy="1234365"/>
            </a:xfrm>
            <a:custGeom>
              <a:avLst/>
              <a:gdLst>
                <a:gd name="T0" fmla="*/ 405 w 710"/>
                <a:gd name="T1" fmla="*/ 7 h 769"/>
                <a:gd name="T2" fmla="*/ 228 w 710"/>
                <a:gd name="T3" fmla="*/ 59 h 769"/>
                <a:gd name="T4" fmla="*/ 0 w 710"/>
                <a:gd name="T5" fmla="*/ 766 h 769"/>
                <a:gd name="T6" fmla="*/ 147 w 710"/>
                <a:gd name="T7" fmla="*/ 680 h 769"/>
                <a:gd name="T8" fmla="*/ 214 w 710"/>
                <a:gd name="T9" fmla="*/ 769 h 769"/>
                <a:gd name="T10" fmla="*/ 560 w 710"/>
                <a:gd name="T11" fmla="*/ 677 h 769"/>
                <a:gd name="T12" fmla="*/ 710 w 710"/>
                <a:gd name="T13" fmla="*/ 766 h 769"/>
                <a:gd name="T14" fmla="*/ 31 w 710"/>
                <a:gd name="T15" fmla="*/ 650 h 769"/>
                <a:gd name="T16" fmla="*/ 119 w 710"/>
                <a:gd name="T17" fmla="*/ 615 h 769"/>
                <a:gd name="T18" fmla="*/ 31 w 710"/>
                <a:gd name="T19" fmla="*/ 572 h 769"/>
                <a:gd name="T20" fmla="*/ 122 w 710"/>
                <a:gd name="T21" fmla="*/ 570 h 769"/>
                <a:gd name="T22" fmla="*/ 29 w 710"/>
                <a:gd name="T23" fmla="*/ 492 h 769"/>
                <a:gd name="T24" fmla="*/ 122 w 710"/>
                <a:gd name="T25" fmla="*/ 462 h 769"/>
                <a:gd name="T26" fmla="*/ 29 w 710"/>
                <a:gd name="T27" fmla="*/ 415 h 769"/>
                <a:gd name="T28" fmla="*/ 122 w 710"/>
                <a:gd name="T29" fmla="*/ 384 h 769"/>
                <a:gd name="T30" fmla="*/ 29 w 710"/>
                <a:gd name="T31" fmla="*/ 337 h 769"/>
                <a:gd name="T32" fmla="*/ 122 w 710"/>
                <a:gd name="T33" fmla="*/ 259 h 769"/>
                <a:gd name="T34" fmla="*/ 29 w 710"/>
                <a:gd name="T35" fmla="*/ 229 h 769"/>
                <a:gd name="T36" fmla="*/ 122 w 710"/>
                <a:gd name="T37" fmla="*/ 259 h 769"/>
                <a:gd name="T38" fmla="*/ 29 w 710"/>
                <a:gd name="T39" fmla="*/ 182 h 769"/>
                <a:gd name="T40" fmla="*/ 122 w 710"/>
                <a:gd name="T41" fmla="*/ 152 h 769"/>
                <a:gd name="T42" fmla="*/ 237 w 710"/>
                <a:gd name="T43" fmla="*/ 647 h 769"/>
                <a:gd name="T44" fmla="*/ 330 w 710"/>
                <a:gd name="T45" fmla="*/ 617 h 769"/>
                <a:gd name="T46" fmla="*/ 237 w 710"/>
                <a:gd name="T47" fmla="*/ 570 h 769"/>
                <a:gd name="T48" fmla="*/ 330 w 710"/>
                <a:gd name="T49" fmla="*/ 492 h 769"/>
                <a:gd name="T50" fmla="*/ 237 w 710"/>
                <a:gd name="T51" fmla="*/ 462 h 769"/>
                <a:gd name="T52" fmla="*/ 330 w 710"/>
                <a:gd name="T53" fmla="*/ 492 h 769"/>
                <a:gd name="T54" fmla="*/ 237 w 710"/>
                <a:gd name="T55" fmla="*/ 415 h 769"/>
                <a:gd name="T56" fmla="*/ 330 w 710"/>
                <a:gd name="T57" fmla="*/ 385 h 769"/>
                <a:gd name="T58" fmla="*/ 237 w 710"/>
                <a:gd name="T59" fmla="*/ 307 h 769"/>
                <a:gd name="T60" fmla="*/ 328 w 710"/>
                <a:gd name="T61" fmla="*/ 262 h 769"/>
                <a:gd name="T62" fmla="*/ 240 w 710"/>
                <a:gd name="T63" fmla="*/ 227 h 769"/>
                <a:gd name="T64" fmla="*/ 330 w 710"/>
                <a:gd name="T65" fmla="*/ 182 h 769"/>
                <a:gd name="T66" fmla="*/ 237 w 710"/>
                <a:gd name="T67" fmla="*/ 152 h 769"/>
                <a:gd name="T68" fmla="*/ 330 w 710"/>
                <a:gd name="T69" fmla="*/ 182 h 769"/>
                <a:gd name="T70" fmla="*/ 382 w 710"/>
                <a:gd name="T71" fmla="*/ 615 h 769"/>
                <a:gd name="T72" fmla="*/ 382 w 710"/>
                <a:gd name="T73" fmla="*/ 572 h 769"/>
                <a:gd name="T74" fmla="*/ 473 w 710"/>
                <a:gd name="T75" fmla="*/ 570 h 769"/>
                <a:gd name="T76" fmla="*/ 382 w 710"/>
                <a:gd name="T77" fmla="*/ 460 h 769"/>
                <a:gd name="T78" fmla="*/ 382 w 710"/>
                <a:gd name="T79" fmla="*/ 417 h 769"/>
                <a:gd name="T80" fmla="*/ 473 w 710"/>
                <a:gd name="T81" fmla="*/ 415 h 769"/>
                <a:gd name="T82" fmla="*/ 382 w 710"/>
                <a:gd name="T83" fmla="*/ 305 h 769"/>
                <a:gd name="T84" fmla="*/ 382 w 710"/>
                <a:gd name="T85" fmla="*/ 262 h 769"/>
                <a:gd name="T86" fmla="*/ 473 w 710"/>
                <a:gd name="T87" fmla="*/ 259 h 769"/>
                <a:gd name="T88" fmla="*/ 382 w 710"/>
                <a:gd name="T89" fmla="*/ 149 h 769"/>
                <a:gd name="T90" fmla="*/ 591 w 710"/>
                <a:gd name="T91" fmla="*/ 650 h 769"/>
                <a:gd name="T92" fmla="*/ 679 w 710"/>
                <a:gd name="T93" fmla="*/ 615 h 769"/>
                <a:gd name="T94" fmla="*/ 588 w 710"/>
                <a:gd name="T95" fmla="*/ 570 h 769"/>
                <a:gd name="T96" fmla="*/ 681 w 710"/>
                <a:gd name="T97" fmla="*/ 492 h 769"/>
                <a:gd name="T98" fmla="*/ 591 w 710"/>
                <a:gd name="T99" fmla="*/ 460 h 769"/>
                <a:gd name="T100" fmla="*/ 679 w 710"/>
                <a:gd name="T101" fmla="*/ 417 h 769"/>
                <a:gd name="T102" fmla="*/ 591 w 710"/>
                <a:gd name="T103" fmla="*/ 382 h 769"/>
                <a:gd name="T104" fmla="*/ 591 w 710"/>
                <a:gd name="T105" fmla="*/ 339 h 769"/>
                <a:gd name="T106" fmla="*/ 681 w 710"/>
                <a:gd name="T107" fmla="*/ 307 h 769"/>
                <a:gd name="T108" fmla="*/ 588 w 710"/>
                <a:gd name="T109" fmla="*/ 259 h 769"/>
                <a:gd name="T110" fmla="*/ 681 w 710"/>
                <a:gd name="T111" fmla="*/ 259 h 769"/>
                <a:gd name="T112" fmla="*/ 588 w 710"/>
                <a:gd name="T113" fmla="*/ 152 h 7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10" h="769">
                  <a:moveTo>
                    <a:pt x="708" y="119"/>
                  </a:moveTo>
                  <a:cubicBezTo>
                    <a:pt x="483" y="119"/>
                    <a:pt x="483" y="119"/>
                    <a:pt x="483" y="119"/>
                  </a:cubicBezTo>
                  <a:cubicBezTo>
                    <a:pt x="483" y="71"/>
                    <a:pt x="483" y="71"/>
                    <a:pt x="483" y="71"/>
                  </a:cubicBezTo>
                  <a:cubicBezTo>
                    <a:pt x="483" y="64"/>
                    <a:pt x="478" y="59"/>
                    <a:pt x="471" y="59"/>
                  </a:cubicBezTo>
                  <a:cubicBezTo>
                    <a:pt x="405" y="59"/>
                    <a:pt x="405" y="59"/>
                    <a:pt x="405" y="59"/>
                  </a:cubicBezTo>
                  <a:cubicBezTo>
                    <a:pt x="405" y="7"/>
                    <a:pt x="405" y="7"/>
                    <a:pt x="405" y="7"/>
                  </a:cubicBezTo>
                  <a:cubicBezTo>
                    <a:pt x="405" y="3"/>
                    <a:pt x="402" y="0"/>
                    <a:pt x="398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13" y="0"/>
                    <a:pt x="313" y="0"/>
                    <a:pt x="313" y="0"/>
                  </a:cubicBezTo>
                  <a:cubicBezTo>
                    <a:pt x="309" y="0"/>
                    <a:pt x="306" y="3"/>
                    <a:pt x="306" y="7"/>
                  </a:cubicBezTo>
                  <a:cubicBezTo>
                    <a:pt x="306" y="59"/>
                    <a:pt x="306" y="59"/>
                    <a:pt x="306" y="59"/>
                  </a:cubicBezTo>
                  <a:cubicBezTo>
                    <a:pt x="228" y="59"/>
                    <a:pt x="228" y="59"/>
                    <a:pt x="228" y="59"/>
                  </a:cubicBezTo>
                  <a:cubicBezTo>
                    <a:pt x="222" y="59"/>
                    <a:pt x="217" y="64"/>
                    <a:pt x="217" y="71"/>
                  </a:cubicBezTo>
                  <a:cubicBezTo>
                    <a:pt x="217" y="119"/>
                    <a:pt x="217" y="119"/>
                    <a:pt x="217" y="119"/>
                  </a:cubicBezTo>
                  <a:cubicBezTo>
                    <a:pt x="2" y="119"/>
                    <a:pt x="2" y="119"/>
                    <a:pt x="2" y="119"/>
                  </a:cubicBezTo>
                  <a:cubicBezTo>
                    <a:pt x="1" y="119"/>
                    <a:pt x="0" y="120"/>
                    <a:pt x="0" y="121"/>
                  </a:cubicBezTo>
                  <a:cubicBezTo>
                    <a:pt x="0" y="122"/>
                    <a:pt x="0" y="122"/>
                    <a:pt x="0" y="122"/>
                  </a:cubicBezTo>
                  <a:cubicBezTo>
                    <a:pt x="0" y="766"/>
                    <a:pt x="0" y="766"/>
                    <a:pt x="0" y="766"/>
                  </a:cubicBezTo>
                  <a:cubicBezTo>
                    <a:pt x="0" y="768"/>
                    <a:pt x="1" y="769"/>
                    <a:pt x="2" y="769"/>
                  </a:cubicBezTo>
                  <a:cubicBezTo>
                    <a:pt x="2" y="769"/>
                    <a:pt x="2" y="769"/>
                    <a:pt x="2" y="769"/>
                  </a:cubicBezTo>
                  <a:cubicBezTo>
                    <a:pt x="145" y="769"/>
                    <a:pt x="145" y="769"/>
                    <a:pt x="145" y="769"/>
                  </a:cubicBezTo>
                  <a:cubicBezTo>
                    <a:pt x="146" y="769"/>
                    <a:pt x="147" y="768"/>
                    <a:pt x="147" y="766"/>
                  </a:cubicBezTo>
                  <a:cubicBezTo>
                    <a:pt x="147" y="766"/>
                    <a:pt x="147" y="766"/>
                    <a:pt x="147" y="766"/>
                  </a:cubicBezTo>
                  <a:cubicBezTo>
                    <a:pt x="147" y="680"/>
                    <a:pt x="147" y="680"/>
                    <a:pt x="147" y="680"/>
                  </a:cubicBezTo>
                  <a:cubicBezTo>
                    <a:pt x="147" y="678"/>
                    <a:pt x="148" y="677"/>
                    <a:pt x="150" y="677"/>
                  </a:cubicBezTo>
                  <a:cubicBezTo>
                    <a:pt x="210" y="677"/>
                    <a:pt x="210" y="677"/>
                    <a:pt x="210" y="677"/>
                  </a:cubicBezTo>
                  <a:cubicBezTo>
                    <a:pt x="211" y="677"/>
                    <a:pt x="212" y="678"/>
                    <a:pt x="212" y="680"/>
                  </a:cubicBezTo>
                  <a:cubicBezTo>
                    <a:pt x="212" y="766"/>
                    <a:pt x="212" y="766"/>
                    <a:pt x="212" y="766"/>
                  </a:cubicBezTo>
                  <a:cubicBezTo>
                    <a:pt x="212" y="768"/>
                    <a:pt x="213" y="769"/>
                    <a:pt x="214" y="769"/>
                  </a:cubicBezTo>
                  <a:cubicBezTo>
                    <a:pt x="214" y="769"/>
                    <a:pt x="214" y="769"/>
                    <a:pt x="214" y="769"/>
                  </a:cubicBezTo>
                  <a:cubicBezTo>
                    <a:pt x="496" y="769"/>
                    <a:pt x="496" y="769"/>
                    <a:pt x="496" y="769"/>
                  </a:cubicBezTo>
                  <a:cubicBezTo>
                    <a:pt x="497" y="769"/>
                    <a:pt x="498" y="768"/>
                    <a:pt x="498" y="766"/>
                  </a:cubicBezTo>
                  <a:cubicBezTo>
                    <a:pt x="498" y="680"/>
                    <a:pt x="498" y="680"/>
                    <a:pt x="498" y="680"/>
                  </a:cubicBezTo>
                  <a:cubicBezTo>
                    <a:pt x="498" y="678"/>
                    <a:pt x="499" y="677"/>
                    <a:pt x="500" y="677"/>
                  </a:cubicBezTo>
                  <a:cubicBezTo>
                    <a:pt x="500" y="677"/>
                    <a:pt x="500" y="677"/>
                    <a:pt x="500" y="677"/>
                  </a:cubicBezTo>
                  <a:cubicBezTo>
                    <a:pt x="560" y="677"/>
                    <a:pt x="560" y="677"/>
                    <a:pt x="560" y="677"/>
                  </a:cubicBezTo>
                  <a:cubicBezTo>
                    <a:pt x="562" y="677"/>
                    <a:pt x="563" y="678"/>
                    <a:pt x="563" y="680"/>
                  </a:cubicBezTo>
                  <a:cubicBezTo>
                    <a:pt x="563" y="680"/>
                    <a:pt x="563" y="680"/>
                    <a:pt x="563" y="680"/>
                  </a:cubicBezTo>
                  <a:cubicBezTo>
                    <a:pt x="563" y="766"/>
                    <a:pt x="563" y="766"/>
                    <a:pt x="563" y="766"/>
                  </a:cubicBezTo>
                  <a:cubicBezTo>
                    <a:pt x="563" y="768"/>
                    <a:pt x="564" y="769"/>
                    <a:pt x="565" y="769"/>
                  </a:cubicBezTo>
                  <a:cubicBezTo>
                    <a:pt x="707" y="769"/>
                    <a:pt x="707" y="769"/>
                    <a:pt x="707" y="769"/>
                  </a:cubicBezTo>
                  <a:cubicBezTo>
                    <a:pt x="709" y="769"/>
                    <a:pt x="710" y="768"/>
                    <a:pt x="710" y="766"/>
                  </a:cubicBezTo>
                  <a:cubicBezTo>
                    <a:pt x="710" y="122"/>
                    <a:pt x="710" y="122"/>
                    <a:pt x="710" y="122"/>
                  </a:cubicBezTo>
                  <a:cubicBezTo>
                    <a:pt x="710" y="120"/>
                    <a:pt x="709" y="119"/>
                    <a:pt x="708" y="119"/>
                  </a:cubicBezTo>
                  <a:moveTo>
                    <a:pt x="122" y="647"/>
                  </a:moveTo>
                  <a:cubicBezTo>
                    <a:pt x="122" y="649"/>
                    <a:pt x="121" y="650"/>
                    <a:pt x="119" y="650"/>
                  </a:cubicBezTo>
                  <a:cubicBezTo>
                    <a:pt x="119" y="650"/>
                    <a:pt x="119" y="650"/>
                    <a:pt x="119" y="650"/>
                  </a:cubicBezTo>
                  <a:cubicBezTo>
                    <a:pt x="31" y="650"/>
                    <a:pt x="31" y="650"/>
                    <a:pt x="31" y="650"/>
                  </a:cubicBezTo>
                  <a:cubicBezTo>
                    <a:pt x="30" y="650"/>
                    <a:pt x="29" y="649"/>
                    <a:pt x="29" y="647"/>
                  </a:cubicBezTo>
                  <a:cubicBezTo>
                    <a:pt x="29" y="647"/>
                    <a:pt x="29" y="647"/>
                    <a:pt x="29" y="647"/>
                  </a:cubicBezTo>
                  <a:cubicBezTo>
                    <a:pt x="29" y="617"/>
                    <a:pt x="29" y="617"/>
                    <a:pt x="29" y="617"/>
                  </a:cubicBezTo>
                  <a:cubicBezTo>
                    <a:pt x="29" y="616"/>
                    <a:pt x="30" y="615"/>
                    <a:pt x="31" y="615"/>
                  </a:cubicBezTo>
                  <a:cubicBezTo>
                    <a:pt x="31" y="615"/>
                    <a:pt x="31" y="615"/>
                    <a:pt x="31" y="615"/>
                  </a:cubicBezTo>
                  <a:cubicBezTo>
                    <a:pt x="119" y="615"/>
                    <a:pt x="119" y="615"/>
                    <a:pt x="119" y="615"/>
                  </a:cubicBezTo>
                  <a:cubicBezTo>
                    <a:pt x="121" y="615"/>
                    <a:pt x="122" y="616"/>
                    <a:pt x="122" y="617"/>
                  </a:cubicBezTo>
                  <a:cubicBezTo>
                    <a:pt x="122" y="617"/>
                    <a:pt x="122" y="617"/>
                    <a:pt x="122" y="617"/>
                  </a:cubicBezTo>
                  <a:cubicBezTo>
                    <a:pt x="122" y="647"/>
                    <a:pt x="122" y="647"/>
                    <a:pt x="122" y="647"/>
                  </a:cubicBezTo>
                  <a:moveTo>
                    <a:pt x="122" y="570"/>
                  </a:moveTo>
                  <a:cubicBezTo>
                    <a:pt x="122" y="571"/>
                    <a:pt x="121" y="572"/>
                    <a:pt x="119" y="572"/>
                  </a:cubicBezTo>
                  <a:cubicBezTo>
                    <a:pt x="31" y="572"/>
                    <a:pt x="31" y="572"/>
                    <a:pt x="31" y="572"/>
                  </a:cubicBezTo>
                  <a:cubicBezTo>
                    <a:pt x="30" y="572"/>
                    <a:pt x="29" y="571"/>
                    <a:pt x="29" y="570"/>
                  </a:cubicBezTo>
                  <a:cubicBezTo>
                    <a:pt x="29" y="540"/>
                    <a:pt x="29" y="540"/>
                    <a:pt x="29" y="540"/>
                  </a:cubicBezTo>
                  <a:cubicBezTo>
                    <a:pt x="29" y="538"/>
                    <a:pt x="30" y="537"/>
                    <a:pt x="31" y="537"/>
                  </a:cubicBezTo>
                  <a:cubicBezTo>
                    <a:pt x="119" y="537"/>
                    <a:pt x="119" y="537"/>
                    <a:pt x="119" y="537"/>
                  </a:cubicBezTo>
                  <a:cubicBezTo>
                    <a:pt x="121" y="537"/>
                    <a:pt x="122" y="538"/>
                    <a:pt x="122" y="540"/>
                  </a:cubicBezTo>
                  <a:cubicBezTo>
                    <a:pt x="122" y="570"/>
                    <a:pt x="122" y="570"/>
                    <a:pt x="122" y="570"/>
                  </a:cubicBezTo>
                  <a:moveTo>
                    <a:pt x="122" y="492"/>
                  </a:moveTo>
                  <a:cubicBezTo>
                    <a:pt x="122" y="493"/>
                    <a:pt x="121" y="494"/>
                    <a:pt x="119" y="494"/>
                  </a:cubicBezTo>
                  <a:cubicBezTo>
                    <a:pt x="119" y="494"/>
                    <a:pt x="119" y="494"/>
                    <a:pt x="119" y="494"/>
                  </a:cubicBezTo>
                  <a:cubicBezTo>
                    <a:pt x="31" y="494"/>
                    <a:pt x="31" y="494"/>
                    <a:pt x="31" y="494"/>
                  </a:cubicBezTo>
                  <a:cubicBezTo>
                    <a:pt x="30" y="494"/>
                    <a:pt x="29" y="493"/>
                    <a:pt x="29" y="492"/>
                  </a:cubicBezTo>
                  <a:cubicBezTo>
                    <a:pt x="29" y="492"/>
                    <a:pt x="29" y="492"/>
                    <a:pt x="29" y="492"/>
                  </a:cubicBezTo>
                  <a:cubicBezTo>
                    <a:pt x="29" y="462"/>
                    <a:pt x="29" y="462"/>
                    <a:pt x="29" y="462"/>
                  </a:cubicBezTo>
                  <a:cubicBezTo>
                    <a:pt x="29" y="461"/>
                    <a:pt x="30" y="460"/>
                    <a:pt x="31" y="460"/>
                  </a:cubicBezTo>
                  <a:cubicBezTo>
                    <a:pt x="31" y="460"/>
                    <a:pt x="31" y="460"/>
                    <a:pt x="31" y="460"/>
                  </a:cubicBezTo>
                  <a:cubicBezTo>
                    <a:pt x="119" y="460"/>
                    <a:pt x="119" y="460"/>
                    <a:pt x="119" y="460"/>
                  </a:cubicBezTo>
                  <a:cubicBezTo>
                    <a:pt x="121" y="460"/>
                    <a:pt x="122" y="461"/>
                    <a:pt x="122" y="462"/>
                  </a:cubicBezTo>
                  <a:cubicBezTo>
                    <a:pt x="122" y="462"/>
                    <a:pt x="122" y="462"/>
                    <a:pt x="122" y="462"/>
                  </a:cubicBezTo>
                  <a:cubicBezTo>
                    <a:pt x="122" y="492"/>
                    <a:pt x="122" y="492"/>
                    <a:pt x="122" y="492"/>
                  </a:cubicBezTo>
                  <a:moveTo>
                    <a:pt x="122" y="415"/>
                  </a:moveTo>
                  <a:cubicBezTo>
                    <a:pt x="122" y="416"/>
                    <a:pt x="121" y="417"/>
                    <a:pt x="119" y="417"/>
                  </a:cubicBezTo>
                  <a:cubicBezTo>
                    <a:pt x="119" y="417"/>
                    <a:pt x="119" y="417"/>
                    <a:pt x="119" y="417"/>
                  </a:cubicBezTo>
                  <a:cubicBezTo>
                    <a:pt x="31" y="417"/>
                    <a:pt x="31" y="417"/>
                    <a:pt x="31" y="417"/>
                  </a:cubicBezTo>
                  <a:cubicBezTo>
                    <a:pt x="30" y="417"/>
                    <a:pt x="29" y="416"/>
                    <a:pt x="29" y="415"/>
                  </a:cubicBezTo>
                  <a:cubicBezTo>
                    <a:pt x="29" y="415"/>
                    <a:pt x="29" y="415"/>
                    <a:pt x="29" y="415"/>
                  </a:cubicBezTo>
                  <a:cubicBezTo>
                    <a:pt x="29" y="385"/>
                    <a:pt x="29" y="385"/>
                    <a:pt x="29" y="385"/>
                  </a:cubicBezTo>
                  <a:cubicBezTo>
                    <a:pt x="29" y="383"/>
                    <a:pt x="30" y="382"/>
                    <a:pt x="31" y="382"/>
                  </a:cubicBezTo>
                  <a:cubicBezTo>
                    <a:pt x="31" y="382"/>
                    <a:pt x="31" y="382"/>
                    <a:pt x="31" y="382"/>
                  </a:cubicBezTo>
                  <a:cubicBezTo>
                    <a:pt x="119" y="382"/>
                    <a:pt x="119" y="382"/>
                    <a:pt x="119" y="382"/>
                  </a:cubicBezTo>
                  <a:cubicBezTo>
                    <a:pt x="121" y="382"/>
                    <a:pt x="122" y="383"/>
                    <a:pt x="122" y="384"/>
                  </a:cubicBezTo>
                  <a:cubicBezTo>
                    <a:pt x="122" y="385"/>
                    <a:pt x="122" y="385"/>
                    <a:pt x="122" y="385"/>
                  </a:cubicBezTo>
                  <a:cubicBezTo>
                    <a:pt x="122" y="415"/>
                    <a:pt x="122" y="415"/>
                    <a:pt x="122" y="415"/>
                  </a:cubicBezTo>
                  <a:moveTo>
                    <a:pt x="122" y="337"/>
                  </a:moveTo>
                  <a:cubicBezTo>
                    <a:pt x="122" y="338"/>
                    <a:pt x="121" y="339"/>
                    <a:pt x="119" y="339"/>
                  </a:cubicBezTo>
                  <a:cubicBezTo>
                    <a:pt x="31" y="339"/>
                    <a:pt x="31" y="339"/>
                    <a:pt x="31" y="339"/>
                  </a:cubicBezTo>
                  <a:cubicBezTo>
                    <a:pt x="30" y="339"/>
                    <a:pt x="29" y="338"/>
                    <a:pt x="29" y="337"/>
                  </a:cubicBezTo>
                  <a:cubicBezTo>
                    <a:pt x="29" y="307"/>
                    <a:pt x="29" y="307"/>
                    <a:pt x="29" y="307"/>
                  </a:cubicBezTo>
                  <a:cubicBezTo>
                    <a:pt x="29" y="306"/>
                    <a:pt x="30" y="305"/>
                    <a:pt x="31" y="305"/>
                  </a:cubicBezTo>
                  <a:cubicBezTo>
                    <a:pt x="119" y="305"/>
                    <a:pt x="119" y="305"/>
                    <a:pt x="119" y="305"/>
                  </a:cubicBezTo>
                  <a:cubicBezTo>
                    <a:pt x="121" y="305"/>
                    <a:pt x="122" y="306"/>
                    <a:pt x="122" y="307"/>
                  </a:cubicBezTo>
                  <a:cubicBezTo>
                    <a:pt x="122" y="337"/>
                    <a:pt x="122" y="337"/>
                    <a:pt x="122" y="337"/>
                  </a:cubicBezTo>
                  <a:moveTo>
                    <a:pt x="122" y="259"/>
                  </a:moveTo>
                  <a:cubicBezTo>
                    <a:pt x="122" y="261"/>
                    <a:pt x="121" y="262"/>
                    <a:pt x="119" y="262"/>
                  </a:cubicBezTo>
                  <a:cubicBezTo>
                    <a:pt x="119" y="262"/>
                    <a:pt x="119" y="262"/>
                    <a:pt x="119" y="262"/>
                  </a:cubicBezTo>
                  <a:cubicBezTo>
                    <a:pt x="31" y="262"/>
                    <a:pt x="31" y="262"/>
                    <a:pt x="31" y="262"/>
                  </a:cubicBezTo>
                  <a:cubicBezTo>
                    <a:pt x="30" y="262"/>
                    <a:pt x="29" y="261"/>
                    <a:pt x="29" y="259"/>
                  </a:cubicBezTo>
                  <a:cubicBezTo>
                    <a:pt x="29" y="259"/>
                    <a:pt x="29" y="259"/>
                    <a:pt x="29" y="259"/>
                  </a:cubicBezTo>
                  <a:cubicBezTo>
                    <a:pt x="29" y="229"/>
                    <a:pt x="29" y="229"/>
                    <a:pt x="29" y="229"/>
                  </a:cubicBezTo>
                  <a:cubicBezTo>
                    <a:pt x="29" y="228"/>
                    <a:pt x="30" y="227"/>
                    <a:pt x="31" y="227"/>
                  </a:cubicBezTo>
                  <a:cubicBezTo>
                    <a:pt x="31" y="227"/>
                    <a:pt x="31" y="227"/>
                    <a:pt x="31" y="227"/>
                  </a:cubicBezTo>
                  <a:cubicBezTo>
                    <a:pt x="119" y="227"/>
                    <a:pt x="119" y="227"/>
                    <a:pt x="119" y="227"/>
                  </a:cubicBezTo>
                  <a:cubicBezTo>
                    <a:pt x="121" y="227"/>
                    <a:pt x="122" y="228"/>
                    <a:pt x="122" y="229"/>
                  </a:cubicBezTo>
                  <a:cubicBezTo>
                    <a:pt x="122" y="229"/>
                    <a:pt x="122" y="229"/>
                    <a:pt x="122" y="229"/>
                  </a:cubicBezTo>
                  <a:cubicBezTo>
                    <a:pt x="122" y="259"/>
                    <a:pt x="122" y="259"/>
                    <a:pt x="122" y="259"/>
                  </a:cubicBezTo>
                  <a:moveTo>
                    <a:pt x="122" y="182"/>
                  </a:moveTo>
                  <a:cubicBezTo>
                    <a:pt x="122" y="183"/>
                    <a:pt x="121" y="184"/>
                    <a:pt x="119" y="184"/>
                  </a:cubicBezTo>
                  <a:cubicBezTo>
                    <a:pt x="119" y="184"/>
                    <a:pt x="119" y="184"/>
                    <a:pt x="119" y="184"/>
                  </a:cubicBezTo>
                  <a:cubicBezTo>
                    <a:pt x="31" y="184"/>
                    <a:pt x="31" y="184"/>
                    <a:pt x="31" y="184"/>
                  </a:cubicBezTo>
                  <a:cubicBezTo>
                    <a:pt x="30" y="184"/>
                    <a:pt x="29" y="183"/>
                    <a:pt x="29" y="182"/>
                  </a:cubicBezTo>
                  <a:cubicBezTo>
                    <a:pt x="29" y="182"/>
                    <a:pt x="29" y="182"/>
                    <a:pt x="29" y="182"/>
                  </a:cubicBezTo>
                  <a:cubicBezTo>
                    <a:pt x="29" y="152"/>
                    <a:pt x="29" y="152"/>
                    <a:pt x="29" y="152"/>
                  </a:cubicBezTo>
                  <a:cubicBezTo>
                    <a:pt x="29" y="151"/>
                    <a:pt x="30" y="149"/>
                    <a:pt x="31" y="149"/>
                  </a:cubicBezTo>
                  <a:cubicBezTo>
                    <a:pt x="31" y="149"/>
                    <a:pt x="31" y="149"/>
                    <a:pt x="31" y="149"/>
                  </a:cubicBezTo>
                  <a:cubicBezTo>
                    <a:pt x="119" y="149"/>
                    <a:pt x="119" y="149"/>
                    <a:pt x="119" y="149"/>
                  </a:cubicBezTo>
                  <a:cubicBezTo>
                    <a:pt x="121" y="149"/>
                    <a:pt x="122" y="150"/>
                    <a:pt x="122" y="152"/>
                  </a:cubicBezTo>
                  <a:cubicBezTo>
                    <a:pt x="122" y="152"/>
                    <a:pt x="122" y="152"/>
                    <a:pt x="122" y="152"/>
                  </a:cubicBezTo>
                  <a:cubicBezTo>
                    <a:pt x="122" y="182"/>
                    <a:pt x="122" y="182"/>
                    <a:pt x="122" y="182"/>
                  </a:cubicBezTo>
                  <a:moveTo>
                    <a:pt x="330" y="647"/>
                  </a:moveTo>
                  <a:cubicBezTo>
                    <a:pt x="330" y="649"/>
                    <a:pt x="329" y="650"/>
                    <a:pt x="328" y="650"/>
                  </a:cubicBezTo>
                  <a:cubicBezTo>
                    <a:pt x="328" y="650"/>
                    <a:pt x="328" y="650"/>
                    <a:pt x="328" y="650"/>
                  </a:cubicBezTo>
                  <a:cubicBezTo>
                    <a:pt x="240" y="650"/>
                    <a:pt x="240" y="650"/>
                    <a:pt x="240" y="650"/>
                  </a:cubicBezTo>
                  <a:cubicBezTo>
                    <a:pt x="238" y="650"/>
                    <a:pt x="237" y="649"/>
                    <a:pt x="237" y="647"/>
                  </a:cubicBezTo>
                  <a:cubicBezTo>
                    <a:pt x="237" y="647"/>
                    <a:pt x="237" y="647"/>
                    <a:pt x="237" y="647"/>
                  </a:cubicBezTo>
                  <a:cubicBezTo>
                    <a:pt x="237" y="617"/>
                    <a:pt x="237" y="617"/>
                    <a:pt x="237" y="617"/>
                  </a:cubicBezTo>
                  <a:cubicBezTo>
                    <a:pt x="237" y="616"/>
                    <a:pt x="238" y="615"/>
                    <a:pt x="240" y="615"/>
                  </a:cubicBezTo>
                  <a:cubicBezTo>
                    <a:pt x="240" y="615"/>
                    <a:pt x="240" y="615"/>
                    <a:pt x="240" y="615"/>
                  </a:cubicBezTo>
                  <a:cubicBezTo>
                    <a:pt x="328" y="615"/>
                    <a:pt x="328" y="615"/>
                    <a:pt x="328" y="615"/>
                  </a:cubicBezTo>
                  <a:cubicBezTo>
                    <a:pt x="329" y="615"/>
                    <a:pt x="330" y="616"/>
                    <a:pt x="330" y="617"/>
                  </a:cubicBezTo>
                  <a:cubicBezTo>
                    <a:pt x="330" y="617"/>
                    <a:pt x="330" y="617"/>
                    <a:pt x="330" y="617"/>
                  </a:cubicBezTo>
                  <a:cubicBezTo>
                    <a:pt x="330" y="647"/>
                    <a:pt x="330" y="647"/>
                    <a:pt x="330" y="647"/>
                  </a:cubicBezTo>
                  <a:moveTo>
                    <a:pt x="330" y="570"/>
                  </a:moveTo>
                  <a:cubicBezTo>
                    <a:pt x="330" y="571"/>
                    <a:pt x="329" y="572"/>
                    <a:pt x="328" y="572"/>
                  </a:cubicBezTo>
                  <a:cubicBezTo>
                    <a:pt x="240" y="572"/>
                    <a:pt x="240" y="572"/>
                    <a:pt x="240" y="572"/>
                  </a:cubicBezTo>
                  <a:cubicBezTo>
                    <a:pt x="238" y="572"/>
                    <a:pt x="237" y="571"/>
                    <a:pt x="237" y="570"/>
                  </a:cubicBezTo>
                  <a:cubicBezTo>
                    <a:pt x="237" y="540"/>
                    <a:pt x="237" y="540"/>
                    <a:pt x="237" y="540"/>
                  </a:cubicBezTo>
                  <a:cubicBezTo>
                    <a:pt x="237" y="538"/>
                    <a:pt x="238" y="537"/>
                    <a:pt x="240" y="537"/>
                  </a:cubicBezTo>
                  <a:cubicBezTo>
                    <a:pt x="328" y="537"/>
                    <a:pt x="328" y="537"/>
                    <a:pt x="328" y="537"/>
                  </a:cubicBezTo>
                  <a:cubicBezTo>
                    <a:pt x="329" y="537"/>
                    <a:pt x="330" y="538"/>
                    <a:pt x="330" y="540"/>
                  </a:cubicBezTo>
                  <a:cubicBezTo>
                    <a:pt x="330" y="570"/>
                    <a:pt x="330" y="570"/>
                    <a:pt x="330" y="570"/>
                  </a:cubicBezTo>
                  <a:moveTo>
                    <a:pt x="330" y="492"/>
                  </a:moveTo>
                  <a:cubicBezTo>
                    <a:pt x="330" y="493"/>
                    <a:pt x="329" y="494"/>
                    <a:pt x="328" y="494"/>
                  </a:cubicBezTo>
                  <a:cubicBezTo>
                    <a:pt x="328" y="494"/>
                    <a:pt x="328" y="494"/>
                    <a:pt x="328" y="494"/>
                  </a:cubicBezTo>
                  <a:cubicBezTo>
                    <a:pt x="240" y="494"/>
                    <a:pt x="240" y="494"/>
                    <a:pt x="240" y="494"/>
                  </a:cubicBezTo>
                  <a:cubicBezTo>
                    <a:pt x="238" y="494"/>
                    <a:pt x="237" y="493"/>
                    <a:pt x="237" y="492"/>
                  </a:cubicBezTo>
                  <a:cubicBezTo>
                    <a:pt x="237" y="492"/>
                    <a:pt x="237" y="492"/>
                    <a:pt x="237" y="492"/>
                  </a:cubicBezTo>
                  <a:cubicBezTo>
                    <a:pt x="237" y="462"/>
                    <a:pt x="237" y="462"/>
                    <a:pt x="237" y="462"/>
                  </a:cubicBezTo>
                  <a:cubicBezTo>
                    <a:pt x="237" y="461"/>
                    <a:pt x="238" y="460"/>
                    <a:pt x="240" y="460"/>
                  </a:cubicBezTo>
                  <a:cubicBezTo>
                    <a:pt x="240" y="460"/>
                    <a:pt x="240" y="460"/>
                    <a:pt x="240" y="460"/>
                  </a:cubicBezTo>
                  <a:cubicBezTo>
                    <a:pt x="328" y="460"/>
                    <a:pt x="328" y="460"/>
                    <a:pt x="328" y="460"/>
                  </a:cubicBezTo>
                  <a:cubicBezTo>
                    <a:pt x="329" y="460"/>
                    <a:pt x="330" y="461"/>
                    <a:pt x="330" y="462"/>
                  </a:cubicBezTo>
                  <a:cubicBezTo>
                    <a:pt x="330" y="462"/>
                    <a:pt x="330" y="462"/>
                    <a:pt x="330" y="462"/>
                  </a:cubicBezTo>
                  <a:cubicBezTo>
                    <a:pt x="330" y="492"/>
                    <a:pt x="330" y="492"/>
                    <a:pt x="330" y="492"/>
                  </a:cubicBezTo>
                  <a:moveTo>
                    <a:pt x="330" y="415"/>
                  </a:moveTo>
                  <a:cubicBezTo>
                    <a:pt x="330" y="416"/>
                    <a:pt x="329" y="417"/>
                    <a:pt x="328" y="417"/>
                  </a:cubicBezTo>
                  <a:cubicBezTo>
                    <a:pt x="328" y="417"/>
                    <a:pt x="328" y="417"/>
                    <a:pt x="328" y="417"/>
                  </a:cubicBezTo>
                  <a:cubicBezTo>
                    <a:pt x="240" y="417"/>
                    <a:pt x="240" y="417"/>
                    <a:pt x="240" y="417"/>
                  </a:cubicBezTo>
                  <a:cubicBezTo>
                    <a:pt x="238" y="417"/>
                    <a:pt x="237" y="416"/>
                    <a:pt x="237" y="415"/>
                  </a:cubicBezTo>
                  <a:cubicBezTo>
                    <a:pt x="237" y="415"/>
                    <a:pt x="237" y="415"/>
                    <a:pt x="237" y="415"/>
                  </a:cubicBezTo>
                  <a:cubicBezTo>
                    <a:pt x="237" y="385"/>
                    <a:pt x="237" y="385"/>
                    <a:pt x="237" y="385"/>
                  </a:cubicBezTo>
                  <a:cubicBezTo>
                    <a:pt x="237" y="383"/>
                    <a:pt x="238" y="382"/>
                    <a:pt x="240" y="382"/>
                  </a:cubicBezTo>
                  <a:cubicBezTo>
                    <a:pt x="240" y="382"/>
                    <a:pt x="240" y="382"/>
                    <a:pt x="240" y="382"/>
                  </a:cubicBezTo>
                  <a:cubicBezTo>
                    <a:pt x="328" y="382"/>
                    <a:pt x="328" y="382"/>
                    <a:pt x="328" y="382"/>
                  </a:cubicBezTo>
                  <a:cubicBezTo>
                    <a:pt x="329" y="382"/>
                    <a:pt x="330" y="383"/>
                    <a:pt x="330" y="384"/>
                  </a:cubicBezTo>
                  <a:cubicBezTo>
                    <a:pt x="330" y="385"/>
                    <a:pt x="330" y="385"/>
                    <a:pt x="330" y="385"/>
                  </a:cubicBezTo>
                  <a:cubicBezTo>
                    <a:pt x="330" y="415"/>
                    <a:pt x="330" y="415"/>
                    <a:pt x="330" y="415"/>
                  </a:cubicBezTo>
                  <a:moveTo>
                    <a:pt x="330" y="337"/>
                  </a:moveTo>
                  <a:cubicBezTo>
                    <a:pt x="330" y="338"/>
                    <a:pt x="329" y="339"/>
                    <a:pt x="328" y="339"/>
                  </a:cubicBezTo>
                  <a:cubicBezTo>
                    <a:pt x="240" y="339"/>
                    <a:pt x="240" y="339"/>
                    <a:pt x="240" y="339"/>
                  </a:cubicBezTo>
                  <a:cubicBezTo>
                    <a:pt x="238" y="339"/>
                    <a:pt x="237" y="338"/>
                    <a:pt x="237" y="337"/>
                  </a:cubicBezTo>
                  <a:cubicBezTo>
                    <a:pt x="237" y="307"/>
                    <a:pt x="237" y="307"/>
                    <a:pt x="237" y="307"/>
                  </a:cubicBezTo>
                  <a:cubicBezTo>
                    <a:pt x="237" y="306"/>
                    <a:pt x="238" y="305"/>
                    <a:pt x="240" y="305"/>
                  </a:cubicBezTo>
                  <a:cubicBezTo>
                    <a:pt x="328" y="305"/>
                    <a:pt x="328" y="305"/>
                    <a:pt x="328" y="305"/>
                  </a:cubicBezTo>
                  <a:cubicBezTo>
                    <a:pt x="329" y="305"/>
                    <a:pt x="330" y="306"/>
                    <a:pt x="330" y="307"/>
                  </a:cubicBezTo>
                  <a:cubicBezTo>
                    <a:pt x="330" y="337"/>
                    <a:pt x="330" y="337"/>
                    <a:pt x="330" y="337"/>
                  </a:cubicBezTo>
                  <a:moveTo>
                    <a:pt x="330" y="259"/>
                  </a:moveTo>
                  <a:cubicBezTo>
                    <a:pt x="330" y="261"/>
                    <a:pt x="329" y="262"/>
                    <a:pt x="328" y="262"/>
                  </a:cubicBezTo>
                  <a:cubicBezTo>
                    <a:pt x="328" y="262"/>
                    <a:pt x="328" y="262"/>
                    <a:pt x="328" y="262"/>
                  </a:cubicBezTo>
                  <a:cubicBezTo>
                    <a:pt x="240" y="262"/>
                    <a:pt x="240" y="262"/>
                    <a:pt x="240" y="262"/>
                  </a:cubicBezTo>
                  <a:cubicBezTo>
                    <a:pt x="238" y="262"/>
                    <a:pt x="237" y="261"/>
                    <a:pt x="237" y="259"/>
                  </a:cubicBezTo>
                  <a:cubicBezTo>
                    <a:pt x="237" y="259"/>
                    <a:pt x="237" y="259"/>
                    <a:pt x="237" y="259"/>
                  </a:cubicBezTo>
                  <a:cubicBezTo>
                    <a:pt x="237" y="229"/>
                    <a:pt x="237" y="229"/>
                    <a:pt x="237" y="229"/>
                  </a:cubicBezTo>
                  <a:cubicBezTo>
                    <a:pt x="237" y="228"/>
                    <a:pt x="238" y="227"/>
                    <a:pt x="240" y="227"/>
                  </a:cubicBezTo>
                  <a:cubicBezTo>
                    <a:pt x="240" y="227"/>
                    <a:pt x="240" y="227"/>
                    <a:pt x="240" y="227"/>
                  </a:cubicBezTo>
                  <a:cubicBezTo>
                    <a:pt x="328" y="227"/>
                    <a:pt x="328" y="227"/>
                    <a:pt x="328" y="227"/>
                  </a:cubicBezTo>
                  <a:cubicBezTo>
                    <a:pt x="329" y="227"/>
                    <a:pt x="330" y="228"/>
                    <a:pt x="330" y="229"/>
                  </a:cubicBezTo>
                  <a:cubicBezTo>
                    <a:pt x="330" y="229"/>
                    <a:pt x="330" y="229"/>
                    <a:pt x="330" y="229"/>
                  </a:cubicBezTo>
                  <a:cubicBezTo>
                    <a:pt x="330" y="259"/>
                    <a:pt x="330" y="259"/>
                    <a:pt x="330" y="259"/>
                  </a:cubicBezTo>
                  <a:moveTo>
                    <a:pt x="330" y="182"/>
                  </a:moveTo>
                  <a:cubicBezTo>
                    <a:pt x="330" y="183"/>
                    <a:pt x="329" y="184"/>
                    <a:pt x="328" y="184"/>
                  </a:cubicBezTo>
                  <a:cubicBezTo>
                    <a:pt x="328" y="184"/>
                    <a:pt x="328" y="184"/>
                    <a:pt x="328" y="184"/>
                  </a:cubicBezTo>
                  <a:cubicBezTo>
                    <a:pt x="240" y="184"/>
                    <a:pt x="240" y="184"/>
                    <a:pt x="240" y="184"/>
                  </a:cubicBezTo>
                  <a:cubicBezTo>
                    <a:pt x="238" y="184"/>
                    <a:pt x="237" y="183"/>
                    <a:pt x="237" y="182"/>
                  </a:cubicBezTo>
                  <a:cubicBezTo>
                    <a:pt x="237" y="182"/>
                    <a:pt x="237" y="182"/>
                    <a:pt x="237" y="182"/>
                  </a:cubicBezTo>
                  <a:cubicBezTo>
                    <a:pt x="237" y="152"/>
                    <a:pt x="237" y="152"/>
                    <a:pt x="237" y="152"/>
                  </a:cubicBezTo>
                  <a:cubicBezTo>
                    <a:pt x="237" y="151"/>
                    <a:pt x="238" y="149"/>
                    <a:pt x="240" y="149"/>
                  </a:cubicBezTo>
                  <a:cubicBezTo>
                    <a:pt x="240" y="149"/>
                    <a:pt x="240" y="149"/>
                    <a:pt x="240" y="149"/>
                  </a:cubicBezTo>
                  <a:cubicBezTo>
                    <a:pt x="328" y="149"/>
                    <a:pt x="328" y="149"/>
                    <a:pt x="328" y="149"/>
                  </a:cubicBezTo>
                  <a:cubicBezTo>
                    <a:pt x="329" y="149"/>
                    <a:pt x="330" y="150"/>
                    <a:pt x="330" y="152"/>
                  </a:cubicBezTo>
                  <a:cubicBezTo>
                    <a:pt x="330" y="152"/>
                    <a:pt x="330" y="152"/>
                    <a:pt x="330" y="152"/>
                  </a:cubicBezTo>
                  <a:cubicBezTo>
                    <a:pt x="330" y="182"/>
                    <a:pt x="330" y="182"/>
                    <a:pt x="330" y="182"/>
                  </a:cubicBezTo>
                  <a:moveTo>
                    <a:pt x="473" y="647"/>
                  </a:moveTo>
                  <a:cubicBezTo>
                    <a:pt x="473" y="649"/>
                    <a:pt x="471" y="650"/>
                    <a:pt x="470" y="650"/>
                  </a:cubicBezTo>
                  <a:cubicBezTo>
                    <a:pt x="382" y="650"/>
                    <a:pt x="382" y="650"/>
                    <a:pt x="382" y="650"/>
                  </a:cubicBezTo>
                  <a:cubicBezTo>
                    <a:pt x="381" y="650"/>
                    <a:pt x="380" y="649"/>
                    <a:pt x="380" y="647"/>
                  </a:cubicBezTo>
                  <a:cubicBezTo>
                    <a:pt x="380" y="617"/>
                    <a:pt x="380" y="617"/>
                    <a:pt x="380" y="617"/>
                  </a:cubicBezTo>
                  <a:cubicBezTo>
                    <a:pt x="380" y="616"/>
                    <a:pt x="381" y="615"/>
                    <a:pt x="382" y="615"/>
                  </a:cubicBezTo>
                  <a:cubicBezTo>
                    <a:pt x="470" y="615"/>
                    <a:pt x="470" y="615"/>
                    <a:pt x="470" y="615"/>
                  </a:cubicBezTo>
                  <a:cubicBezTo>
                    <a:pt x="471" y="615"/>
                    <a:pt x="473" y="616"/>
                    <a:pt x="473" y="617"/>
                  </a:cubicBezTo>
                  <a:cubicBezTo>
                    <a:pt x="473" y="647"/>
                    <a:pt x="473" y="647"/>
                    <a:pt x="473" y="647"/>
                  </a:cubicBezTo>
                  <a:moveTo>
                    <a:pt x="473" y="570"/>
                  </a:moveTo>
                  <a:cubicBezTo>
                    <a:pt x="472" y="571"/>
                    <a:pt x="471" y="572"/>
                    <a:pt x="470" y="572"/>
                  </a:cubicBezTo>
                  <a:cubicBezTo>
                    <a:pt x="382" y="572"/>
                    <a:pt x="382" y="572"/>
                    <a:pt x="382" y="572"/>
                  </a:cubicBezTo>
                  <a:cubicBezTo>
                    <a:pt x="381" y="572"/>
                    <a:pt x="380" y="571"/>
                    <a:pt x="380" y="570"/>
                  </a:cubicBezTo>
                  <a:cubicBezTo>
                    <a:pt x="380" y="540"/>
                    <a:pt x="380" y="540"/>
                    <a:pt x="380" y="540"/>
                  </a:cubicBezTo>
                  <a:cubicBezTo>
                    <a:pt x="380" y="538"/>
                    <a:pt x="381" y="537"/>
                    <a:pt x="382" y="537"/>
                  </a:cubicBezTo>
                  <a:cubicBezTo>
                    <a:pt x="470" y="537"/>
                    <a:pt x="470" y="537"/>
                    <a:pt x="470" y="537"/>
                  </a:cubicBezTo>
                  <a:cubicBezTo>
                    <a:pt x="471" y="537"/>
                    <a:pt x="472" y="538"/>
                    <a:pt x="473" y="540"/>
                  </a:cubicBezTo>
                  <a:cubicBezTo>
                    <a:pt x="473" y="570"/>
                    <a:pt x="473" y="570"/>
                    <a:pt x="473" y="570"/>
                  </a:cubicBezTo>
                  <a:moveTo>
                    <a:pt x="473" y="492"/>
                  </a:moveTo>
                  <a:cubicBezTo>
                    <a:pt x="473" y="493"/>
                    <a:pt x="471" y="494"/>
                    <a:pt x="470" y="494"/>
                  </a:cubicBezTo>
                  <a:cubicBezTo>
                    <a:pt x="382" y="494"/>
                    <a:pt x="382" y="494"/>
                    <a:pt x="382" y="494"/>
                  </a:cubicBezTo>
                  <a:cubicBezTo>
                    <a:pt x="381" y="494"/>
                    <a:pt x="380" y="493"/>
                    <a:pt x="380" y="492"/>
                  </a:cubicBezTo>
                  <a:cubicBezTo>
                    <a:pt x="380" y="462"/>
                    <a:pt x="380" y="462"/>
                    <a:pt x="380" y="462"/>
                  </a:cubicBezTo>
                  <a:cubicBezTo>
                    <a:pt x="380" y="461"/>
                    <a:pt x="381" y="460"/>
                    <a:pt x="382" y="460"/>
                  </a:cubicBezTo>
                  <a:cubicBezTo>
                    <a:pt x="470" y="460"/>
                    <a:pt x="470" y="460"/>
                    <a:pt x="470" y="460"/>
                  </a:cubicBezTo>
                  <a:cubicBezTo>
                    <a:pt x="471" y="460"/>
                    <a:pt x="473" y="461"/>
                    <a:pt x="473" y="462"/>
                  </a:cubicBezTo>
                  <a:cubicBezTo>
                    <a:pt x="473" y="492"/>
                    <a:pt x="473" y="492"/>
                    <a:pt x="473" y="492"/>
                  </a:cubicBezTo>
                  <a:moveTo>
                    <a:pt x="473" y="415"/>
                  </a:moveTo>
                  <a:cubicBezTo>
                    <a:pt x="473" y="416"/>
                    <a:pt x="471" y="417"/>
                    <a:pt x="470" y="417"/>
                  </a:cubicBezTo>
                  <a:cubicBezTo>
                    <a:pt x="382" y="417"/>
                    <a:pt x="382" y="417"/>
                    <a:pt x="382" y="417"/>
                  </a:cubicBezTo>
                  <a:cubicBezTo>
                    <a:pt x="381" y="417"/>
                    <a:pt x="380" y="416"/>
                    <a:pt x="380" y="415"/>
                  </a:cubicBezTo>
                  <a:cubicBezTo>
                    <a:pt x="380" y="385"/>
                    <a:pt x="380" y="385"/>
                    <a:pt x="380" y="385"/>
                  </a:cubicBezTo>
                  <a:cubicBezTo>
                    <a:pt x="380" y="383"/>
                    <a:pt x="381" y="382"/>
                    <a:pt x="382" y="382"/>
                  </a:cubicBezTo>
                  <a:cubicBezTo>
                    <a:pt x="470" y="382"/>
                    <a:pt x="470" y="382"/>
                    <a:pt x="470" y="382"/>
                  </a:cubicBezTo>
                  <a:cubicBezTo>
                    <a:pt x="471" y="382"/>
                    <a:pt x="473" y="383"/>
                    <a:pt x="473" y="385"/>
                  </a:cubicBezTo>
                  <a:cubicBezTo>
                    <a:pt x="473" y="415"/>
                    <a:pt x="473" y="415"/>
                    <a:pt x="473" y="415"/>
                  </a:cubicBezTo>
                  <a:moveTo>
                    <a:pt x="473" y="337"/>
                  </a:moveTo>
                  <a:cubicBezTo>
                    <a:pt x="472" y="338"/>
                    <a:pt x="471" y="339"/>
                    <a:pt x="470" y="339"/>
                  </a:cubicBezTo>
                  <a:cubicBezTo>
                    <a:pt x="382" y="339"/>
                    <a:pt x="382" y="339"/>
                    <a:pt x="382" y="339"/>
                  </a:cubicBezTo>
                  <a:cubicBezTo>
                    <a:pt x="381" y="339"/>
                    <a:pt x="380" y="338"/>
                    <a:pt x="380" y="337"/>
                  </a:cubicBezTo>
                  <a:cubicBezTo>
                    <a:pt x="380" y="307"/>
                    <a:pt x="380" y="307"/>
                    <a:pt x="380" y="307"/>
                  </a:cubicBezTo>
                  <a:cubicBezTo>
                    <a:pt x="380" y="306"/>
                    <a:pt x="381" y="305"/>
                    <a:pt x="382" y="305"/>
                  </a:cubicBezTo>
                  <a:cubicBezTo>
                    <a:pt x="470" y="305"/>
                    <a:pt x="470" y="305"/>
                    <a:pt x="470" y="305"/>
                  </a:cubicBezTo>
                  <a:cubicBezTo>
                    <a:pt x="471" y="305"/>
                    <a:pt x="472" y="306"/>
                    <a:pt x="473" y="307"/>
                  </a:cubicBezTo>
                  <a:cubicBezTo>
                    <a:pt x="473" y="337"/>
                    <a:pt x="473" y="337"/>
                    <a:pt x="473" y="337"/>
                  </a:cubicBezTo>
                  <a:moveTo>
                    <a:pt x="473" y="259"/>
                  </a:moveTo>
                  <a:cubicBezTo>
                    <a:pt x="473" y="261"/>
                    <a:pt x="471" y="262"/>
                    <a:pt x="470" y="262"/>
                  </a:cubicBezTo>
                  <a:cubicBezTo>
                    <a:pt x="382" y="262"/>
                    <a:pt x="382" y="262"/>
                    <a:pt x="382" y="262"/>
                  </a:cubicBezTo>
                  <a:cubicBezTo>
                    <a:pt x="381" y="262"/>
                    <a:pt x="380" y="261"/>
                    <a:pt x="380" y="259"/>
                  </a:cubicBezTo>
                  <a:cubicBezTo>
                    <a:pt x="380" y="229"/>
                    <a:pt x="380" y="229"/>
                    <a:pt x="380" y="229"/>
                  </a:cubicBezTo>
                  <a:cubicBezTo>
                    <a:pt x="380" y="228"/>
                    <a:pt x="381" y="227"/>
                    <a:pt x="382" y="227"/>
                  </a:cubicBezTo>
                  <a:cubicBezTo>
                    <a:pt x="470" y="227"/>
                    <a:pt x="470" y="227"/>
                    <a:pt x="470" y="227"/>
                  </a:cubicBezTo>
                  <a:cubicBezTo>
                    <a:pt x="471" y="227"/>
                    <a:pt x="473" y="228"/>
                    <a:pt x="473" y="229"/>
                  </a:cubicBezTo>
                  <a:cubicBezTo>
                    <a:pt x="473" y="259"/>
                    <a:pt x="473" y="259"/>
                    <a:pt x="473" y="259"/>
                  </a:cubicBezTo>
                  <a:moveTo>
                    <a:pt x="473" y="182"/>
                  </a:moveTo>
                  <a:cubicBezTo>
                    <a:pt x="473" y="183"/>
                    <a:pt x="471" y="184"/>
                    <a:pt x="470" y="184"/>
                  </a:cubicBezTo>
                  <a:cubicBezTo>
                    <a:pt x="382" y="184"/>
                    <a:pt x="382" y="184"/>
                    <a:pt x="382" y="184"/>
                  </a:cubicBezTo>
                  <a:cubicBezTo>
                    <a:pt x="381" y="184"/>
                    <a:pt x="380" y="183"/>
                    <a:pt x="380" y="182"/>
                  </a:cubicBezTo>
                  <a:cubicBezTo>
                    <a:pt x="380" y="152"/>
                    <a:pt x="380" y="152"/>
                    <a:pt x="380" y="152"/>
                  </a:cubicBezTo>
                  <a:cubicBezTo>
                    <a:pt x="380" y="150"/>
                    <a:pt x="381" y="149"/>
                    <a:pt x="382" y="149"/>
                  </a:cubicBezTo>
                  <a:cubicBezTo>
                    <a:pt x="470" y="149"/>
                    <a:pt x="470" y="149"/>
                    <a:pt x="470" y="149"/>
                  </a:cubicBezTo>
                  <a:cubicBezTo>
                    <a:pt x="471" y="149"/>
                    <a:pt x="473" y="150"/>
                    <a:pt x="473" y="152"/>
                  </a:cubicBezTo>
                  <a:cubicBezTo>
                    <a:pt x="473" y="182"/>
                    <a:pt x="473" y="182"/>
                    <a:pt x="473" y="182"/>
                  </a:cubicBezTo>
                  <a:moveTo>
                    <a:pt x="681" y="647"/>
                  </a:moveTo>
                  <a:cubicBezTo>
                    <a:pt x="681" y="648"/>
                    <a:pt x="680" y="650"/>
                    <a:pt x="679" y="650"/>
                  </a:cubicBezTo>
                  <a:cubicBezTo>
                    <a:pt x="591" y="650"/>
                    <a:pt x="591" y="650"/>
                    <a:pt x="591" y="650"/>
                  </a:cubicBezTo>
                  <a:cubicBezTo>
                    <a:pt x="589" y="650"/>
                    <a:pt x="588" y="649"/>
                    <a:pt x="588" y="647"/>
                  </a:cubicBezTo>
                  <a:cubicBezTo>
                    <a:pt x="588" y="647"/>
                    <a:pt x="588" y="647"/>
                    <a:pt x="588" y="647"/>
                  </a:cubicBezTo>
                  <a:cubicBezTo>
                    <a:pt x="588" y="617"/>
                    <a:pt x="588" y="617"/>
                    <a:pt x="588" y="617"/>
                  </a:cubicBezTo>
                  <a:cubicBezTo>
                    <a:pt x="588" y="616"/>
                    <a:pt x="589" y="615"/>
                    <a:pt x="591" y="615"/>
                  </a:cubicBezTo>
                  <a:cubicBezTo>
                    <a:pt x="591" y="615"/>
                    <a:pt x="591" y="615"/>
                    <a:pt x="591" y="615"/>
                  </a:cubicBezTo>
                  <a:cubicBezTo>
                    <a:pt x="679" y="615"/>
                    <a:pt x="679" y="615"/>
                    <a:pt x="679" y="615"/>
                  </a:cubicBezTo>
                  <a:cubicBezTo>
                    <a:pt x="680" y="615"/>
                    <a:pt x="681" y="616"/>
                    <a:pt x="681" y="617"/>
                  </a:cubicBezTo>
                  <a:cubicBezTo>
                    <a:pt x="681" y="647"/>
                    <a:pt x="681" y="647"/>
                    <a:pt x="681" y="647"/>
                  </a:cubicBezTo>
                  <a:moveTo>
                    <a:pt x="681" y="570"/>
                  </a:moveTo>
                  <a:cubicBezTo>
                    <a:pt x="681" y="571"/>
                    <a:pt x="680" y="572"/>
                    <a:pt x="679" y="572"/>
                  </a:cubicBezTo>
                  <a:cubicBezTo>
                    <a:pt x="591" y="572"/>
                    <a:pt x="591" y="572"/>
                    <a:pt x="591" y="572"/>
                  </a:cubicBezTo>
                  <a:cubicBezTo>
                    <a:pt x="589" y="572"/>
                    <a:pt x="588" y="571"/>
                    <a:pt x="588" y="570"/>
                  </a:cubicBezTo>
                  <a:cubicBezTo>
                    <a:pt x="588" y="540"/>
                    <a:pt x="588" y="540"/>
                    <a:pt x="588" y="540"/>
                  </a:cubicBezTo>
                  <a:cubicBezTo>
                    <a:pt x="588" y="538"/>
                    <a:pt x="589" y="537"/>
                    <a:pt x="591" y="537"/>
                  </a:cubicBezTo>
                  <a:cubicBezTo>
                    <a:pt x="679" y="537"/>
                    <a:pt x="679" y="537"/>
                    <a:pt x="679" y="537"/>
                  </a:cubicBezTo>
                  <a:cubicBezTo>
                    <a:pt x="680" y="537"/>
                    <a:pt x="681" y="538"/>
                    <a:pt x="681" y="540"/>
                  </a:cubicBezTo>
                  <a:cubicBezTo>
                    <a:pt x="681" y="570"/>
                    <a:pt x="681" y="570"/>
                    <a:pt x="681" y="570"/>
                  </a:cubicBezTo>
                  <a:moveTo>
                    <a:pt x="681" y="492"/>
                  </a:moveTo>
                  <a:cubicBezTo>
                    <a:pt x="681" y="493"/>
                    <a:pt x="680" y="494"/>
                    <a:pt x="679" y="494"/>
                  </a:cubicBezTo>
                  <a:cubicBezTo>
                    <a:pt x="591" y="494"/>
                    <a:pt x="591" y="494"/>
                    <a:pt x="591" y="494"/>
                  </a:cubicBezTo>
                  <a:cubicBezTo>
                    <a:pt x="589" y="494"/>
                    <a:pt x="588" y="493"/>
                    <a:pt x="588" y="492"/>
                  </a:cubicBezTo>
                  <a:cubicBezTo>
                    <a:pt x="588" y="492"/>
                    <a:pt x="588" y="492"/>
                    <a:pt x="588" y="492"/>
                  </a:cubicBezTo>
                  <a:cubicBezTo>
                    <a:pt x="588" y="462"/>
                    <a:pt x="588" y="462"/>
                    <a:pt x="588" y="462"/>
                  </a:cubicBezTo>
                  <a:cubicBezTo>
                    <a:pt x="588" y="461"/>
                    <a:pt x="589" y="460"/>
                    <a:pt x="591" y="460"/>
                  </a:cubicBezTo>
                  <a:cubicBezTo>
                    <a:pt x="591" y="460"/>
                    <a:pt x="591" y="460"/>
                    <a:pt x="591" y="460"/>
                  </a:cubicBezTo>
                  <a:cubicBezTo>
                    <a:pt x="679" y="460"/>
                    <a:pt x="679" y="460"/>
                    <a:pt x="679" y="460"/>
                  </a:cubicBezTo>
                  <a:cubicBezTo>
                    <a:pt x="680" y="460"/>
                    <a:pt x="681" y="461"/>
                    <a:pt x="681" y="462"/>
                  </a:cubicBezTo>
                  <a:cubicBezTo>
                    <a:pt x="681" y="492"/>
                    <a:pt x="681" y="492"/>
                    <a:pt x="681" y="492"/>
                  </a:cubicBezTo>
                  <a:moveTo>
                    <a:pt x="681" y="414"/>
                  </a:moveTo>
                  <a:cubicBezTo>
                    <a:pt x="681" y="416"/>
                    <a:pt x="680" y="417"/>
                    <a:pt x="679" y="417"/>
                  </a:cubicBezTo>
                  <a:cubicBezTo>
                    <a:pt x="591" y="417"/>
                    <a:pt x="591" y="417"/>
                    <a:pt x="591" y="417"/>
                  </a:cubicBezTo>
                  <a:cubicBezTo>
                    <a:pt x="589" y="417"/>
                    <a:pt x="588" y="416"/>
                    <a:pt x="588" y="415"/>
                  </a:cubicBezTo>
                  <a:cubicBezTo>
                    <a:pt x="588" y="414"/>
                    <a:pt x="588" y="414"/>
                    <a:pt x="588" y="414"/>
                  </a:cubicBezTo>
                  <a:cubicBezTo>
                    <a:pt x="588" y="384"/>
                    <a:pt x="588" y="384"/>
                    <a:pt x="588" y="384"/>
                  </a:cubicBezTo>
                  <a:cubicBezTo>
                    <a:pt x="588" y="383"/>
                    <a:pt x="589" y="382"/>
                    <a:pt x="591" y="382"/>
                  </a:cubicBezTo>
                  <a:cubicBezTo>
                    <a:pt x="591" y="382"/>
                    <a:pt x="591" y="382"/>
                    <a:pt x="591" y="382"/>
                  </a:cubicBezTo>
                  <a:cubicBezTo>
                    <a:pt x="679" y="382"/>
                    <a:pt x="679" y="382"/>
                    <a:pt x="679" y="382"/>
                  </a:cubicBezTo>
                  <a:cubicBezTo>
                    <a:pt x="680" y="382"/>
                    <a:pt x="681" y="383"/>
                    <a:pt x="681" y="384"/>
                  </a:cubicBezTo>
                  <a:cubicBezTo>
                    <a:pt x="681" y="414"/>
                    <a:pt x="681" y="414"/>
                    <a:pt x="681" y="414"/>
                  </a:cubicBezTo>
                  <a:moveTo>
                    <a:pt x="681" y="337"/>
                  </a:moveTo>
                  <a:cubicBezTo>
                    <a:pt x="681" y="338"/>
                    <a:pt x="680" y="339"/>
                    <a:pt x="679" y="339"/>
                  </a:cubicBezTo>
                  <a:cubicBezTo>
                    <a:pt x="591" y="339"/>
                    <a:pt x="591" y="339"/>
                    <a:pt x="591" y="339"/>
                  </a:cubicBezTo>
                  <a:cubicBezTo>
                    <a:pt x="589" y="339"/>
                    <a:pt x="588" y="338"/>
                    <a:pt x="588" y="337"/>
                  </a:cubicBezTo>
                  <a:cubicBezTo>
                    <a:pt x="588" y="337"/>
                    <a:pt x="588" y="337"/>
                    <a:pt x="588" y="337"/>
                  </a:cubicBezTo>
                  <a:cubicBezTo>
                    <a:pt x="588" y="307"/>
                    <a:pt x="588" y="307"/>
                    <a:pt x="588" y="307"/>
                  </a:cubicBezTo>
                  <a:cubicBezTo>
                    <a:pt x="588" y="306"/>
                    <a:pt x="589" y="305"/>
                    <a:pt x="591" y="305"/>
                  </a:cubicBezTo>
                  <a:cubicBezTo>
                    <a:pt x="679" y="305"/>
                    <a:pt x="679" y="305"/>
                    <a:pt x="679" y="305"/>
                  </a:cubicBezTo>
                  <a:cubicBezTo>
                    <a:pt x="680" y="305"/>
                    <a:pt x="681" y="306"/>
                    <a:pt x="681" y="307"/>
                  </a:cubicBezTo>
                  <a:cubicBezTo>
                    <a:pt x="681" y="337"/>
                    <a:pt x="681" y="337"/>
                    <a:pt x="681" y="337"/>
                  </a:cubicBezTo>
                  <a:moveTo>
                    <a:pt x="681" y="259"/>
                  </a:moveTo>
                  <a:cubicBezTo>
                    <a:pt x="681" y="261"/>
                    <a:pt x="680" y="262"/>
                    <a:pt x="679" y="262"/>
                  </a:cubicBezTo>
                  <a:cubicBezTo>
                    <a:pt x="591" y="262"/>
                    <a:pt x="591" y="262"/>
                    <a:pt x="591" y="262"/>
                  </a:cubicBezTo>
                  <a:cubicBezTo>
                    <a:pt x="589" y="262"/>
                    <a:pt x="588" y="261"/>
                    <a:pt x="588" y="259"/>
                  </a:cubicBezTo>
                  <a:cubicBezTo>
                    <a:pt x="588" y="259"/>
                    <a:pt x="588" y="259"/>
                    <a:pt x="588" y="259"/>
                  </a:cubicBezTo>
                  <a:cubicBezTo>
                    <a:pt x="588" y="229"/>
                    <a:pt x="588" y="229"/>
                    <a:pt x="588" y="229"/>
                  </a:cubicBezTo>
                  <a:cubicBezTo>
                    <a:pt x="588" y="228"/>
                    <a:pt x="589" y="227"/>
                    <a:pt x="591" y="227"/>
                  </a:cubicBezTo>
                  <a:cubicBezTo>
                    <a:pt x="591" y="227"/>
                    <a:pt x="591" y="227"/>
                    <a:pt x="591" y="227"/>
                  </a:cubicBezTo>
                  <a:cubicBezTo>
                    <a:pt x="679" y="227"/>
                    <a:pt x="679" y="227"/>
                    <a:pt x="679" y="227"/>
                  </a:cubicBezTo>
                  <a:cubicBezTo>
                    <a:pt x="680" y="227"/>
                    <a:pt x="681" y="228"/>
                    <a:pt x="681" y="229"/>
                  </a:cubicBezTo>
                  <a:cubicBezTo>
                    <a:pt x="681" y="259"/>
                    <a:pt x="681" y="259"/>
                    <a:pt x="681" y="259"/>
                  </a:cubicBezTo>
                  <a:moveTo>
                    <a:pt x="681" y="182"/>
                  </a:moveTo>
                  <a:cubicBezTo>
                    <a:pt x="681" y="183"/>
                    <a:pt x="680" y="184"/>
                    <a:pt x="679" y="184"/>
                  </a:cubicBezTo>
                  <a:cubicBezTo>
                    <a:pt x="591" y="184"/>
                    <a:pt x="591" y="184"/>
                    <a:pt x="591" y="184"/>
                  </a:cubicBezTo>
                  <a:cubicBezTo>
                    <a:pt x="589" y="184"/>
                    <a:pt x="588" y="183"/>
                    <a:pt x="588" y="182"/>
                  </a:cubicBezTo>
                  <a:cubicBezTo>
                    <a:pt x="588" y="182"/>
                    <a:pt x="588" y="182"/>
                    <a:pt x="588" y="182"/>
                  </a:cubicBezTo>
                  <a:cubicBezTo>
                    <a:pt x="588" y="152"/>
                    <a:pt x="588" y="152"/>
                    <a:pt x="588" y="152"/>
                  </a:cubicBezTo>
                  <a:cubicBezTo>
                    <a:pt x="588" y="151"/>
                    <a:pt x="589" y="149"/>
                    <a:pt x="591" y="149"/>
                  </a:cubicBezTo>
                  <a:cubicBezTo>
                    <a:pt x="591" y="149"/>
                    <a:pt x="591" y="149"/>
                    <a:pt x="591" y="149"/>
                  </a:cubicBezTo>
                  <a:cubicBezTo>
                    <a:pt x="679" y="149"/>
                    <a:pt x="679" y="149"/>
                    <a:pt x="679" y="149"/>
                  </a:cubicBezTo>
                  <a:cubicBezTo>
                    <a:pt x="680" y="149"/>
                    <a:pt x="681" y="150"/>
                    <a:pt x="681" y="152"/>
                  </a:cubicBezTo>
                  <a:cubicBezTo>
                    <a:pt x="681" y="182"/>
                    <a:pt x="681" y="182"/>
                    <a:pt x="681" y="182"/>
                  </a:cubicBezTo>
                </a:path>
              </a:pathLst>
            </a:custGeom>
            <a:solidFill>
              <a:srgbClr val="4285F4">
                <a:alpha val="15000"/>
              </a:srgbClr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34" name="í$líḑé"/>
            <p:cNvSpPr/>
            <p:nvPr/>
          </p:nvSpPr>
          <p:spPr bwMode="auto">
            <a:xfrm>
              <a:off x="4678897" y="2399338"/>
              <a:ext cx="36899" cy="59742"/>
            </a:xfrm>
            <a:custGeom>
              <a:avLst/>
              <a:gdLst>
                <a:gd name="T0" fmla="*/ 1 w 23"/>
                <a:gd name="T1" fmla="*/ 0 h 37"/>
                <a:gd name="T2" fmla="*/ 0 w 23"/>
                <a:gd name="T3" fmla="*/ 0 h 37"/>
                <a:gd name="T4" fmla="*/ 23 w 23"/>
                <a:gd name="T5" fmla="*/ 37 h 37"/>
                <a:gd name="T6" fmla="*/ 1 w 23"/>
                <a:gd name="T7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7">
                  <a:moveTo>
                    <a:pt x="1" y="0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2" y="18"/>
                    <a:pt x="12" y="32"/>
                    <a:pt x="23" y="37"/>
                  </a:cubicBezTo>
                  <a:cubicBezTo>
                    <a:pt x="12" y="32"/>
                    <a:pt x="3" y="17"/>
                    <a:pt x="1" y="0"/>
                  </a:cubicBezTo>
                </a:path>
              </a:pathLst>
            </a:custGeom>
            <a:solidFill>
              <a:srgbClr val="4285F4">
                <a:alpha val="15000"/>
              </a:srgbClr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35" name="iṡ1ïḑè"/>
            <p:cNvSpPr/>
            <p:nvPr/>
          </p:nvSpPr>
          <p:spPr bwMode="auto">
            <a:xfrm>
              <a:off x="4678897" y="2243834"/>
              <a:ext cx="337364" cy="219638"/>
            </a:xfrm>
            <a:custGeom>
              <a:avLst/>
              <a:gdLst>
                <a:gd name="T0" fmla="*/ 106 w 210"/>
                <a:gd name="T1" fmla="*/ 0 h 137"/>
                <a:gd name="T2" fmla="*/ 63 w 210"/>
                <a:gd name="T3" fmla="*/ 26 h 137"/>
                <a:gd name="T4" fmla="*/ 37 w 210"/>
                <a:gd name="T5" fmla="*/ 41 h 137"/>
                <a:gd name="T6" fmla="*/ 35 w 210"/>
                <a:gd name="T7" fmla="*/ 41 h 137"/>
                <a:gd name="T8" fmla="*/ 34 w 210"/>
                <a:gd name="T9" fmla="*/ 41 h 137"/>
                <a:gd name="T10" fmla="*/ 0 w 210"/>
                <a:gd name="T11" fmla="*/ 89 h 137"/>
                <a:gd name="T12" fmla="*/ 1 w 210"/>
                <a:gd name="T13" fmla="*/ 97 h 137"/>
                <a:gd name="T14" fmla="*/ 8 w 210"/>
                <a:gd name="T15" fmla="*/ 88 h 137"/>
                <a:gd name="T16" fmla="*/ 51 w 210"/>
                <a:gd name="T17" fmla="*/ 62 h 137"/>
                <a:gd name="T18" fmla="*/ 93 w 210"/>
                <a:gd name="T19" fmla="*/ 88 h 137"/>
                <a:gd name="T20" fmla="*/ 120 w 210"/>
                <a:gd name="T21" fmla="*/ 103 h 137"/>
                <a:gd name="T22" fmla="*/ 121 w 210"/>
                <a:gd name="T23" fmla="*/ 103 h 137"/>
                <a:gd name="T24" fmla="*/ 121 w 210"/>
                <a:gd name="T25" fmla="*/ 103 h 137"/>
                <a:gd name="T26" fmla="*/ 121 w 210"/>
                <a:gd name="T27" fmla="*/ 103 h 137"/>
                <a:gd name="T28" fmla="*/ 152 w 210"/>
                <a:gd name="T29" fmla="*/ 129 h 137"/>
                <a:gd name="T30" fmla="*/ 142 w 210"/>
                <a:gd name="T31" fmla="*/ 129 h 137"/>
                <a:gd name="T32" fmla="*/ 122 w 210"/>
                <a:gd name="T33" fmla="*/ 133 h 137"/>
                <a:gd name="T34" fmla="*/ 105 w 210"/>
                <a:gd name="T35" fmla="*/ 136 h 137"/>
                <a:gd name="T36" fmla="*/ 87 w 210"/>
                <a:gd name="T37" fmla="*/ 133 h 137"/>
                <a:gd name="T38" fmla="*/ 67 w 210"/>
                <a:gd name="T39" fmla="*/ 128 h 137"/>
                <a:gd name="T40" fmla="*/ 46 w 210"/>
                <a:gd name="T41" fmla="*/ 133 h 137"/>
                <a:gd name="T42" fmla="*/ 34 w 210"/>
                <a:gd name="T43" fmla="*/ 136 h 137"/>
                <a:gd name="T44" fmla="*/ 34 w 210"/>
                <a:gd name="T45" fmla="*/ 136 h 137"/>
                <a:gd name="T46" fmla="*/ 23 w 210"/>
                <a:gd name="T47" fmla="*/ 134 h 137"/>
                <a:gd name="T48" fmla="*/ 34 w 210"/>
                <a:gd name="T49" fmla="*/ 137 h 137"/>
                <a:gd name="T50" fmla="*/ 46 w 210"/>
                <a:gd name="T51" fmla="*/ 134 h 137"/>
                <a:gd name="T52" fmla="*/ 68 w 210"/>
                <a:gd name="T53" fmla="*/ 129 h 137"/>
                <a:gd name="T54" fmla="*/ 88 w 210"/>
                <a:gd name="T55" fmla="*/ 133 h 137"/>
                <a:gd name="T56" fmla="*/ 106 w 210"/>
                <a:gd name="T57" fmla="*/ 137 h 137"/>
                <a:gd name="T58" fmla="*/ 123 w 210"/>
                <a:gd name="T59" fmla="*/ 133 h 137"/>
                <a:gd name="T60" fmla="*/ 143 w 210"/>
                <a:gd name="T61" fmla="*/ 129 h 137"/>
                <a:gd name="T62" fmla="*/ 164 w 210"/>
                <a:gd name="T63" fmla="*/ 134 h 137"/>
                <a:gd name="T64" fmla="*/ 176 w 210"/>
                <a:gd name="T65" fmla="*/ 137 h 137"/>
                <a:gd name="T66" fmla="*/ 176 w 210"/>
                <a:gd name="T67" fmla="*/ 137 h 137"/>
                <a:gd name="T68" fmla="*/ 210 w 210"/>
                <a:gd name="T69" fmla="*/ 89 h 137"/>
                <a:gd name="T70" fmla="*/ 203 w 210"/>
                <a:gd name="T71" fmla="*/ 59 h 137"/>
                <a:gd name="T72" fmla="*/ 176 w 210"/>
                <a:gd name="T73" fmla="*/ 77 h 137"/>
                <a:gd name="T74" fmla="*/ 192 w 210"/>
                <a:gd name="T75" fmla="*/ 47 h 137"/>
                <a:gd name="T76" fmla="*/ 176 w 210"/>
                <a:gd name="T77" fmla="*/ 41 h 137"/>
                <a:gd name="T78" fmla="*/ 175 w 210"/>
                <a:gd name="T79" fmla="*/ 41 h 137"/>
                <a:gd name="T80" fmla="*/ 175 w 210"/>
                <a:gd name="T81" fmla="*/ 41 h 137"/>
                <a:gd name="T82" fmla="*/ 170 w 210"/>
                <a:gd name="T83" fmla="*/ 40 h 137"/>
                <a:gd name="T84" fmla="*/ 161 w 210"/>
                <a:gd name="T85" fmla="*/ 46 h 137"/>
                <a:gd name="T86" fmla="*/ 165 w 210"/>
                <a:gd name="T87" fmla="*/ 39 h 137"/>
                <a:gd name="T88" fmla="*/ 149 w 210"/>
                <a:gd name="T89" fmla="*/ 27 h 137"/>
                <a:gd name="T90" fmla="*/ 132 w 210"/>
                <a:gd name="T91" fmla="*/ 37 h 137"/>
                <a:gd name="T92" fmla="*/ 143 w 210"/>
                <a:gd name="T93" fmla="*/ 18 h 137"/>
                <a:gd name="T94" fmla="*/ 106 w 210"/>
                <a:gd name="T95" fmla="*/ 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10" h="137">
                  <a:moveTo>
                    <a:pt x="106" y="0"/>
                  </a:moveTo>
                  <a:cubicBezTo>
                    <a:pt x="89" y="0"/>
                    <a:pt x="73" y="10"/>
                    <a:pt x="63" y="26"/>
                  </a:cubicBezTo>
                  <a:cubicBezTo>
                    <a:pt x="58" y="35"/>
                    <a:pt x="47" y="41"/>
                    <a:pt x="37" y="41"/>
                  </a:cubicBezTo>
                  <a:cubicBezTo>
                    <a:pt x="36" y="41"/>
                    <a:pt x="36" y="41"/>
                    <a:pt x="35" y="41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16" y="41"/>
                    <a:pt x="0" y="62"/>
                    <a:pt x="0" y="89"/>
                  </a:cubicBezTo>
                  <a:cubicBezTo>
                    <a:pt x="0" y="91"/>
                    <a:pt x="0" y="94"/>
                    <a:pt x="1" y="97"/>
                  </a:cubicBezTo>
                  <a:cubicBezTo>
                    <a:pt x="4" y="94"/>
                    <a:pt x="6" y="91"/>
                    <a:pt x="8" y="88"/>
                  </a:cubicBezTo>
                  <a:cubicBezTo>
                    <a:pt x="18" y="72"/>
                    <a:pt x="34" y="62"/>
                    <a:pt x="51" y="62"/>
                  </a:cubicBezTo>
                  <a:cubicBezTo>
                    <a:pt x="68" y="62"/>
                    <a:pt x="83" y="72"/>
                    <a:pt x="93" y="88"/>
                  </a:cubicBezTo>
                  <a:cubicBezTo>
                    <a:pt x="99" y="97"/>
                    <a:pt x="109" y="103"/>
                    <a:pt x="120" y="103"/>
                  </a:cubicBezTo>
                  <a:cubicBezTo>
                    <a:pt x="120" y="103"/>
                    <a:pt x="121" y="103"/>
                    <a:pt x="121" y="103"/>
                  </a:cubicBezTo>
                  <a:cubicBezTo>
                    <a:pt x="121" y="103"/>
                    <a:pt x="121" y="103"/>
                    <a:pt x="121" y="103"/>
                  </a:cubicBezTo>
                  <a:cubicBezTo>
                    <a:pt x="121" y="103"/>
                    <a:pt x="121" y="103"/>
                    <a:pt x="121" y="103"/>
                  </a:cubicBezTo>
                  <a:cubicBezTo>
                    <a:pt x="135" y="103"/>
                    <a:pt x="146" y="114"/>
                    <a:pt x="152" y="129"/>
                  </a:cubicBezTo>
                  <a:cubicBezTo>
                    <a:pt x="149" y="129"/>
                    <a:pt x="146" y="129"/>
                    <a:pt x="142" y="129"/>
                  </a:cubicBezTo>
                  <a:cubicBezTo>
                    <a:pt x="136" y="129"/>
                    <a:pt x="129" y="130"/>
                    <a:pt x="122" y="133"/>
                  </a:cubicBezTo>
                  <a:cubicBezTo>
                    <a:pt x="117" y="135"/>
                    <a:pt x="111" y="136"/>
                    <a:pt x="105" y="136"/>
                  </a:cubicBezTo>
                  <a:cubicBezTo>
                    <a:pt x="99" y="136"/>
                    <a:pt x="93" y="135"/>
                    <a:pt x="87" y="133"/>
                  </a:cubicBezTo>
                  <a:cubicBezTo>
                    <a:pt x="81" y="130"/>
                    <a:pt x="74" y="128"/>
                    <a:pt x="67" y="128"/>
                  </a:cubicBezTo>
                  <a:cubicBezTo>
                    <a:pt x="60" y="128"/>
                    <a:pt x="53" y="130"/>
                    <a:pt x="46" y="133"/>
                  </a:cubicBezTo>
                  <a:cubicBezTo>
                    <a:pt x="42" y="135"/>
                    <a:pt x="38" y="136"/>
                    <a:pt x="34" y="136"/>
                  </a:cubicBezTo>
                  <a:cubicBezTo>
                    <a:pt x="34" y="136"/>
                    <a:pt x="34" y="136"/>
                    <a:pt x="34" y="136"/>
                  </a:cubicBezTo>
                  <a:cubicBezTo>
                    <a:pt x="30" y="136"/>
                    <a:pt x="27" y="136"/>
                    <a:pt x="23" y="134"/>
                  </a:cubicBezTo>
                  <a:cubicBezTo>
                    <a:pt x="27" y="136"/>
                    <a:pt x="31" y="137"/>
                    <a:pt x="34" y="137"/>
                  </a:cubicBezTo>
                  <a:cubicBezTo>
                    <a:pt x="39" y="137"/>
                    <a:pt x="43" y="136"/>
                    <a:pt x="46" y="134"/>
                  </a:cubicBezTo>
                  <a:cubicBezTo>
                    <a:pt x="53" y="130"/>
                    <a:pt x="61" y="129"/>
                    <a:pt x="68" y="129"/>
                  </a:cubicBezTo>
                  <a:cubicBezTo>
                    <a:pt x="75" y="129"/>
                    <a:pt x="82" y="130"/>
                    <a:pt x="88" y="133"/>
                  </a:cubicBezTo>
                  <a:cubicBezTo>
                    <a:pt x="94" y="135"/>
                    <a:pt x="100" y="137"/>
                    <a:pt x="106" y="137"/>
                  </a:cubicBezTo>
                  <a:cubicBezTo>
                    <a:pt x="112" y="137"/>
                    <a:pt x="118" y="135"/>
                    <a:pt x="123" y="133"/>
                  </a:cubicBezTo>
                  <a:cubicBezTo>
                    <a:pt x="129" y="130"/>
                    <a:pt x="136" y="129"/>
                    <a:pt x="143" y="129"/>
                  </a:cubicBezTo>
                  <a:cubicBezTo>
                    <a:pt x="150" y="129"/>
                    <a:pt x="157" y="131"/>
                    <a:pt x="164" y="134"/>
                  </a:cubicBezTo>
                  <a:cubicBezTo>
                    <a:pt x="168" y="136"/>
                    <a:pt x="172" y="137"/>
                    <a:pt x="176" y="137"/>
                  </a:cubicBezTo>
                  <a:cubicBezTo>
                    <a:pt x="176" y="137"/>
                    <a:pt x="176" y="137"/>
                    <a:pt x="176" y="137"/>
                  </a:cubicBezTo>
                  <a:cubicBezTo>
                    <a:pt x="195" y="137"/>
                    <a:pt x="210" y="115"/>
                    <a:pt x="210" y="89"/>
                  </a:cubicBezTo>
                  <a:cubicBezTo>
                    <a:pt x="210" y="78"/>
                    <a:pt x="208" y="68"/>
                    <a:pt x="203" y="59"/>
                  </a:cubicBezTo>
                  <a:cubicBezTo>
                    <a:pt x="176" y="77"/>
                    <a:pt x="176" y="77"/>
                    <a:pt x="176" y="77"/>
                  </a:cubicBezTo>
                  <a:cubicBezTo>
                    <a:pt x="192" y="47"/>
                    <a:pt x="192" y="47"/>
                    <a:pt x="192" y="47"/>
                  </a:cubicBezTo>
                  <a:cubicBezTo>
                    <a:pt x="188" y="43"/>
                    <a:pt x="182" y="41"/>
                    <a:pt x="176" y="41"/>
                  </a:cubicBezTo>
                  <a:cubicBezTo>
                    <a:pt x="175" y="41"/>
                    <a:pt x="175" y="41"/>
                    <a:pt x="175" y="41"/>
                  </a:cubicBezTo>
                  <a:cubicBezTo>
                    <a:pt x="175" y="41"/>
                    <a:pt x="175" y="41"/>
                    <a:pt x="175" y="41"/>
                  </a:cubicBezTo>
                  <a:cubicBezTo>
                    <a:pt x="173" y="41"/>
                    <a:pt x="172" y="41"/>
                    <a:pt x="170" y="40"/>
                  </a:cubicBezTo>
                  <a:cubicBezTo>
                    <a:pt x="161" y="46"/>
                    <a:pt x="161" y="46"/>
                    <a:pt x="161" y="46"/>
                  </a:cubicBezTo>
                  <a:cubicBezTo>
                    <a:pt x="165" y="39"/>
                    <a:pt x="165" y="39"/>
                    <a:pt x="165" y="39"/>
                  </a:cubicBezTo>
                  <a:cubicBezTo>
                    <a:pt x="158" y="37"/>
                    <a:pt x="153" y="32"/>
                    <a:pt x="149" y="27"/>
                  </a:cubicBezTo>
                  <a:cubicBezTo>
                    <a:pt x="132" y="37"/>
                    <a:pt x="132" y="37"/>
                    <a:pt x="132" y="37"/>
                  </a:cubicBezTo>
                  <a:cubicBezTo>
                    <a:pt x="143" y="18"/>
                    <a:pt x="143" y="18"/>
                    <a:pt x="143" y="18"/>
                  </a:cubicBezTo>
                  <a:cubicBezTo>
                    <a:pt x="134" y="7"/>
                    <a:pt x="120" y="0"/>
                    <a:pt x="106" y="0"/>
                  </a:cubicBezTo>
                </a:path>
              </a:pathLst>
            </a:custGeom>
            <a:solidFill>
              <a:srgbClr val="4285F4">
                <a:alpha val="15000"/>
              </a:srgbClr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36" name="îşliḑê"/>
            <p:cNvSpPr/>
            <p:nvPr/>
          </p:nvSpPr>
          <p:spPr bwMode="auto">
            <a:xfrm>
              <a:off x="4680654" y="2343111"/>
              <a:ext cx="242480" cy="118605"/>
            </a:xfrm>
            <a:custGeom>
              <a:avLst/>
              <a:gdLst>
                <a:gd name="T0" fmla="*/ 50 w 151"/>
                <a:gd name="T1" fmla="*/ 0 h 74"/>
                <a:gd name="T2" fmla="*/ 7 w 151"/>
                <a:gd name="T3" fmla="*/ 26 h 74"/>
                <a:gd name="T4" fmla="*/ 0 w 151"/>
                <a:gd name="T5" fmla="*/ 35 h 74"/>
                <a:gd name="T6" fmla="*/ 22 w 151"/>
                <a:gd name="T7" fmla="*/ 72 h 74"/>
                <a:gd name="T8" fmla="*/ 33 w 151"/>
                <a:gd name="T9" fmla="*/ 74 h 74"/>
                <a:gd name="T10" fmla="*/ 33 w 151"/>
                <a:gd name="T11" fmla="*/ 74 h 74"/>
                <a:gd name="T12" fmla="*/ 45 w 151"/>
                <a:gd name="T13" fmla="*/ 71 h 74"/>
                <a:gd name="T14" fmla="*/ 66 w 151"/>
                <a:gd name="T15" fmla="*/ 66 h 74"/>
                <a:gd name="T16" fmla="*/ 86 w 151"/>
                <a:gd name="T17" fmla="*/ 71 h 74"/>
                <a:gd name="T18" fmla="*/ 104 w 151"/>
                <a:gd name="T19" fmla="*/ 74 h 74"/>
                <a:gd name="T20" fmla="*/ 121 w 151"/>
                <a:gd name="T21" fmla="*/ 71 h 74"/>
                <a:gd name="T22" fmla="*/ 141 w 151"/>
                <a:gd name="T23" fmla="*/ 67 h 74"/>
                <a:gd name="T24" fmla="*/ 151 w 151"/>
                <a:gd name="T25" fmla="*/ 67 h 74"/>
                <a:gd name="T26" fmla="*/ 120 w 151"/>
                <a:gd name="T27" fmla="*/ 41 h 74"/>
                <a:gd name="T28" fmla="*/ 120 w 151"/>
                <a:gd name="T29" fmla="*/ 41 h 74"/>
                <a:gd name="T30" fmla="*/ 120 w 151"/>
                <a:gd name="T31" fmla="*/ 41 h 74"/>
                <a:gd name="T32" fmla="*/ 119 w 151"/>
                <a:gd name="T33" fmla="*/ 41 h 74"/>
                <a:gd name="T34" fmla="*/ 92 w 151"/>
                <a:gd name="T35" fmla="*/ 26 h 74"/>
                <a:gd name="T36" fmla="*/ 50 w 151"/>
                <a:gd name="T37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1" h="74">
                  <a:moveTo>
                    <a:pt x="50" y="0"/>
                  </a:moveTo>
                  <a:cubicBezTo>
                    <a:pt x="33" y="0"/>
                    <a:pt x="17" y="10"/>
                    <a:pt x="7" y="26"/>
                  </a:cubicBezTo>
                  <a:cubicBezTo>
                    <a:pt x="5" y="29"/>
                    <a:pt x="3" y="32"/>
                    <a:pt x="0" y="35"/>
                  </a:cubicBezTo>
                  <a:cubicBezTo>
                    <a:pt x="2" y="52"/>
                    <a:pt x="11" y="67"/>
                    <a:pt x="22" y="72"/>
                  </a:cubicBezTo>
                  <a:cubicBezTo>
                    <a:pt x="26" y="74"/>
                    <a:pt x="29" y="74"/>
                    <a:pt x="33" y="74"/>
                  </a:cubicBezTo>
                  <a:cubicBezTo>
                    <a:pt x="33" y="74"/>
                    <a:pt x="33" y="74"/>
                    <a:pt x="33" y="74"/>
                  </a:cubicBezTo>
                  <a:cubicBezTo>
                    <a:pt x="37" y="74"/>
                    <a:pt x="41" y="73"/>
                    <a:pt x="45" y="71"/>
                  </a:cubicBezTo>
                  <a:cubicBezTo>
                    <a:pt x="52" y="68"/>
                    <a:pt x="59" y="66"/>
                    <a:pt x="66" y="66"/>
                  </a:cubicBezTo>
                  <a:cubicBezTo>
                    <a:pt x="73" y="66"/>
                    <a:pt x="80" y="68"/>
                    <a:pt x="86" y="71"/>
                  </a:cubicBezTo>
                  <a:cubicBezTo>
                    <a:pt x="92" y="73"/>
                    <a:pt x="98" y="74"/>
                    <a:pt x="104" y="74"/>
                  </a:cubicBezTo>
                  <a:cubicBezTo>
                    <a:pt x="110" y="74"/>
                    <a:pt x="116" y="73"/>
                    <a:pt x="121" y="71"/>
                  </a:cubicBezTo>
                  <a:cubicBezTo>
                    <a:pt x="128" y="68"/>
                    <a:pt x="135" y="67"/>
                    <a:pt x="141" y="67"/>
                  </a:cubicBezTo>
                  <a:cubicBezTo>
                    <a:pt x="145" y="67"/>
                    <a:pt x="148" y="67"/>
                    <a:pt x="151" y="67"/>
                  </a:cubicBezTo>
                  <a:cubicBezTo>
                    <a:pt x="145" y="52"/>
                    <a:pt x="134" y="41"/>
                    <a:pt x="120" y="41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0" y="41"/>
                    <a:pt x="119" y="41"/>
                    <a:pt x="119" y="41"/>
                  </a:cubicBezTo>
                  <a:cubicBezTo>
                    <a:pt x="108" y="41"/>
                    <a:pt x="98" y="35"/>
                    <a:pt x="92" y="26"/>
                  </a:cubicBezTo>
                  <a:cubicBezTo>
                    <a:pt x="82" y="10"/>
                    <a:pt x="67" y="0"/>
                    <a:pt x="50" y="0"/>
                  </a:cubicBezTo>
                </a:path>
              </a:pathLst>
            </a:custGeom>
            <a:solidFill>
              <a:srgbClr val="4285F4">
                <a:alpha val="15000"/>
              </a:srgbClr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37" name="îŝ1îḍé"/>
            <p:cNvSpPr/>
            <p:nvPr/>
          </p:nvSpPr>
          <p:spPr bwMode="auto">
            <a:xfrm>
              <a:off x="5987939" y="2214843"/>
              <a:ext cx="2387903" cy="2871985"/>
            </a:xfrm>
            <a:custGeom>
              <a:avLst/>
              <a:gdLst>
                <a:gd name="T0" fmla="*/ 79 w 1486"/>
                <a:gd name="T1" fmla="*/ 0 h 1789"/>
                <a:gd name="T2" fmla="*/ 1407 w 1486"/>
                <a:gd name="T3" fmla="*/ 0 h 1789"/>
                <a:gd name="T4" fmla="*/ 1486 w 1486"/>
                <a:gd name="T5" fmla="*/ 79 h 1789"/>
                <a:gd name="T6" fmla="*/ 1486 w 1486"/>
                <a:gd name="T7" fmla="*/ 1710 h 1789"/>
                <a:gd name="T8" fmla="*/ 1407 w 1486"/>
                <a:gd name="T9" fmla="*/ 1789 h 1789"/>
                <a:gd name="T10" fmla="*/ 79 w 1486"/>
                <a:gd name="T11" fmla="*/ 1789 h 1789"/>
                <a:gd name="T12" fmla="*/ 0 w 1486"/>
                <a:gd name="T13" fmla="*/ 1710 h 1789"/>
                <a:gd name="T14" fmla="*/ 0 w 1486"/>
                <a:gd name="T15" fmla="*/ 79 h 1789"/>
                <a:gd name="T16" fmla="*/ 79 w 1486"/>
                <a:gd name="T17" fmla="*/ 0 h 17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86" h="1789">
                  <a:moveTo>
                    <a:pt x="79" y="0"/>
                  </a:moveTo>
                  <a:cubicBezTo>
                    <a:pt x="1407" y="0"/>
                    <a:pt x="1407" y="0"/>
                    <a:pt x="1407" y="0"/>
                  </a:cubicBezTo>
                  <a:cubicBezTo>
                    <a:pt x="1451" y="0"/>
                    <a:pt x="1486" y="35"/>
                    <a:pt x="1486" y="79"/>
                  </a:cubicBezTo>
                  <a:cubicBezTo>
                    <a:pt x="1486" y="1710"/>
                    <a:pt x="1486" y="1710"/>
                    <a:pt x="1486" y="1710"/>
                  </a:cubicBezTo>
                  <a:cubicBezTo>
                    <a:pt x="1486" y="1754"/>
                    <a:pt x="1451" y="1789"/>
                    <a:pt x="1407" y="1789"/>
                  </a:cubicBezTo>
                  <a:cubicBezTo>
                    <a:pt x="79" y="1789"/>
                    <a:pt x="79" y="1789"/>
                    <a:pt x="79" y="1789"/>
                  </a:cubicBezTo>
                  <a:cubicBezTo>
                    <a:pt x="35" y="1789"/>
                    <a:pt x="0" y="1754"/>
                    <a:pt x="0" y="1710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</a:path>
              </a:pathLst>
            </a:custGeom>
            <a:solidFill>
              <a:srgbClr val="3F3D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8" name="ïṩlïde"/>
            <p:cNvSpPr/>
            <p:nvPr/>
          </p:nvSpPr>
          <p:spPr bwMode="auto">
            <a:xfrm>
              <a:off x="6094243" y="2503886"/>
              <a:ext cx="2159479" cy="229389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9" name="íṥlîḋê"/>
            <p:cNvSpPr/>
            <p:nvPr/>
          </p:nvSpPr>
          <p:spPr bwMode="auto">
            <a:xfrm>
              <a:off x="6094243" y="2503886"/>
              <a:ext cx="2159479" cy="22938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0" name="íšļîďé"/>
            <p:cNvSpPr/>
            <p:nvPr/>
          </p:nvSpPr>
          <p:spPr bwMode="auto">
            <a:xfrm>
              <a:off x="7098428" y="4864554"/>
              <a:ext cx="166925" cy="16692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1" name="íS1íḋe"/>
            <p:cNvSpPr/>
            <p:nvPr/>
          </p:nvSpPr>
          <p:spPr bwMode="auto">
            <a:xfrm>
              <a:off x="7143234" y="2344868"/>
              <a:ext cx="77313" cy="7731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2" name="îşliďé"/>
            <p:cNvSpPr/>
            <p:nvPr/>
          </p:nvSpPr>
          <p:spPr bwMode="auto">
            <a:xfrm>
              <a:off x="7139720" y="2339597"/>
              <a:ext cx="84341" cy="85220"/>
            </a:xfrm>
            <a:custGeom>
              <a:avLst/>
              <a:gdLst>
                <a:gd name="T0" fmla="*/ 26 w 52"/>
                <a:gd name="T1" fmla="*/ 4 h 53"/>
                <a:gd name="T2" fmla="*/ 48 w 52"/>
                <a:gd name="T3" fmla="*/ 26 h 53"/>
                <a:gd name="T4" fmla="*/ 26 w 52"/>
                <a:gd name="T5" fmla="*/ 49 h 53"/>
                <a:gd name="T6" fmla="*/ 4 w 52"/>
                <a:gd name="T7" fmla="*/ 27 h 53"/>
                <a:gd name="T8" fmla="*/ 4 w 52"/>
                <a:gd name="T9" fmla="*/ 26 h 53"/>
                <a:gd name="T10" fmla="*/ 26 w 52"/>
                <a:gd name="T11" fmla="*/ 4 h 53"/>
                <a:gd name="T12" fmla="*/ 26 w 52"/>
                <a:gd name="T13" fmla="*/ 0 h 53"/>
                <a:gd name="T14" fmla="*/ 0 w 52"/>
                <a:gd name="T15" fmla="*/ 26 h 53"/>
                <a:gd name="T16" fmla="*/ 26 w 52"/>
                <a:gd name="T17" fmla="*/ 53 h 53"/>
                <a:gd name="T18" fmla="*/ 52 w 52"/>
                <a:gd name="T19" fmla="*/ 27 h 53"/>
                <a:gd name="T20" fmla="*/ 52 w 52"/>
                <a:gd name="T21" fmla="*/ 26 h 53"/>
                <a:gd name="T22" fmla="*/ 26 w 52"/>
                <a:gd name="T23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2" h="53">
                  <a:moveTo>
                    <a:pt x="26" y="4"/>
                  </a:moveTo>
                  <a:cubicBezTo>
                    <a:pt x="38" y="4"/>
                    <a:pt x="48" y="14"/>
                    <a:pt x="48" y="26"/>
                  </a:cubicBezTo>
                  <a:cubicBezTo>
                    <a:pt x="48" y="39"/>
                    <a:pt x="38" y="49"/>
                    <a:pt x="26" y="49"/>
                  </a:cubicBezTo>
                  <a:cubicBezTo>
                    <a:pt x="14" y="49"/>
                    <a:pt x="4" y="39"/>
                    <a:pt x="4" y="27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4" y="14"/>
                    <a:pt x="14" y="4"/>
                    <a:pt x="26" y="4"/>
                  </a:cubicBezTo>
                  <a:moveTo>
                    <a:pt x="26" y="0"/>
                  </a:moveTo>
                  <a:cubicBezTo>
                    <a:pt x="11" y="0"/>
                    <a:pt x="0" y="12"/>
                    <a:pt x="0" y="26"/>
                  </a:cubicBezTo>
                  <a:cubicBezTo>
                    <a:pt x="0" y="41"/>
                    <a:pt x="11" y="53"/>
                    <a:pt x="26" y="53"/>
                  </a:cubicBezTo>
                  <a:cubicBezTo>
                    <a:pt x="40" y="53"/>
                    <a:pt x="52" y="41"/>
                    <a:pt x="52" y="27"/>
                  </a:cubicBezTo>
                  <a:cubicBezTo>
                    <a:pt x="52" y="26"/>
                    <a:pt x="52" y="26"/>
                    <a:pt x="52" y="26"/>
                  </a:cubicBezTo>
                  <a:cubicBezTo>
                    <a:pt x="52" y="12"/>
                    <a:pt x="40" y="0"/>
                    <a:pt x="2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3" name="îṧḻîḑe"/>
            <p:cNvSpPr/>
            <p:nvPr/>
          </p:nvSpPr>
          <p:spPr bwMode="auto">
            <a:xfrm>
              <a:off x="6327060" y="3161921"/>
              <a:ext cx="1709661" cy="1036691"/>
            </a:xfrm>
            <a:custGeom>
              <a:avLst/>
              <a:gdLst>
                <a:gd name="T0" fmla="*/ 1064 w 1064"/>
                <a:gd name="T1" fmla="*/ 331 h 646"/>
                <a:gd name="T2" fmla="*/ 1064 w 1064"/>
                <a:gd name="T3" fmla="*/ 331 h 646"/>
                <a:gd name="T4" fmla="*/ 1058 w 1064"/>
                <a:gd name="T5" fmla="*/ 297 h 646"/>
                <a:gd name="T6" fmla="*/ 1057 w 1064"/>
                <a:gd name="T7" fmla="*/ 295 h 646"/>
                <a:gd name="T8" fmla="*/ 1007 w 1064"/>
                <a:gd name="T9" fmla="*/ 230 h 646"/>
                <a:gd name="T10" fmla="*/ 838 w 1064"/>
                <a:gd name="T11" fmla="*/ 251 h 646"/>
                <a:gd name="T12" fmla="*/ 828 w 1064"/>
                <a:gd name="T13" fmla="*/ 215 h 646"/>
                <a:gd name="T14" fmla="*/ 726 w 1064"/>
                <a:gd name="T15" fmla="*/ 219 h 646"/>
                <a:gd name="T16" fmla="*/ 791 w 1064"/>
                <a:gd name="T17" fmla="*/ 242 h 646"/>
                <a:gd name="T18" fmla="*/ 790 w 1064"/>
                <a:gd name="T19" fmla="*/ 245 h 646"/>
                <a:gd name="T20" fmla="*/ 717 w 1064"/>
                <a:gd name="T21" fmla="*/ 218 h 646"/>
                <a:gd name="T22" fmla="*/ 710 w 1064"/>
                <a:gd name="T23" fmla="*/ 215 h 646"/>
                <a:gd name="T24" fmla="*/ 718 w 1064"/>
                <a:gd name="T25" fmla="*/ 215 h 646"/>
                <a:gd name="T26" fmla="*/ 827 w 1064"/>
                <a:gd name="T27" fmla="*/ 212 h 646"/>
                <a:gd name="T28" fmla="*/ 795 w 1064"/>
                <a:gd name="T29" fmla="*/ 161 h 646"/>
                <a:gd name="T30" fmla="*/ 624 w 1064"/>
                <a:gd name="T31" fmla="*/ 118 h 646"/>
                <a:gd name="T32" fmla="*/ 625 w 1064"/>
                <a:gd name="T33" fmla="*/ 116 h 646"/>
                <a:gd name="T34" fmla="*/ 792 w 1064"/>
                <a:gd name="T35" fmla="*/ 158 h 646"/>
                <a:gd name="T36" fmla="*/ 534 w 1064"/>
                <a:gd name="T37" fmla="*/ 149 h 646"/>
                <a:gd name="T38" fmla="*/ 501 w 1064"/>
                <a:gd name="T39" fmla="*/ 189 h 646"/>
                <a:gd name="T40" fmla="*/ 439 w 1064"/>
                <a:gd name="T41" fmla="*/ 47 h 646"/>
                <a:gd name="T42" fmla="*/ 343 w 1064"/>
                <a:gd name="T43" fmla="*/ 76 h 646"/>
                <a:gd name="T44" fmla="*/ 192 w 1064"/>
                <a:gd name="T45" fmla="*/ 88 h 646"/>
                <a:gd name="T46" fmla="*/ 257 w 1064"/>
                <a:gd name="T47" fmla="*/ 112 h 646"/>
                <a:gd name="T48" fmla="*/ 256 w 1064"/>
                <a:gd name="T49" fmla="*/ 115 h 646"/>
                <a:gd name="T50" fmla="*/ 183 w 1064"/>
                <a:gd name="T51" fmla="*/ 88 h 646"/>
                <a:gd name="T52" fmla="*/ 176 w 1064"/>
                <a:gd name="T53" fmla="*/ 84 h 646"/>
                <a:gd name="T54" fmla="*/ 184 w 1064"/>
                <a:gd name="T55" fmla="*/ 85 h 646"/>
                <a:gd name="T56" fmla="*/ 437 w 1064"/>
                <a:gd name="T57" fmla="*/ 45 h 646"/>
                <a:gd name="T58" fmla="*/ 428 w 1064"/>
                <a:gd name="T59" fmla="*/ 35 h 646"/>
                <a:gd name="T60" fmla="*/ 120 w 1064"/>
                <a:gd name="T61" fmla="*/ 0 h 646"/>
                <a:gd name="T62" fmla="*/ 0 w 1064"/>
                <a:gd name="T63" fmla="*/ 215 h 646"/>
                <a:gd name="T64" fmla="*/ 36 w 1064"/>
                <a:gd name="T65" fmla="*/ 392 h 646"/>
                <a:gd name="T66" fmla="*/ 71 w 1064"/>
                <a:gd name="T67" fmla="*/ 478 h 646"/>
                <a:gd name="T68" fmla="*/ 93 w 1064"/>
                <a:gd name="T69" fmla="*/ 518 h 646"/>
                <a:gd name="T70" fmla="*/ 124 w 1064"/>
                <a:gd name="T71" fmla="*/ 564 h 646"/>
                <a:gd name="T72" fmla="*/ 130 w 1064"/>
                <a:gd name="T73" fmla="*/ 572 h 646"/>
                <a:gd name="T74" fmla="*/ 168 w 1064"/>
                <a:gd name="T75" fmla="*/ 611 h 646"/>
                <a:gd name="T76" fmla="*/ 176 w 1064"/>
                <a:gd name="T77" fmla="*/ 618 h 646"/>
                <a:gd name="T78" fmla="*/ 201 w 1064"/>
                <a:gd name="T79" fmla="*/ 633 h 646"/>
                <a:gd name="T80" fmla="*/ 247 w 1064"/>
                <a:gd name="T81" fmla="*/ 646 h 646"/>
                <a:gd name="T82" fmla="*/ 251 w 1064"/>
                <a:gd name="T83" fmla="*/ 646 h 646"/>
                <a:gd name="T84" fmla="*/ 251 w 1064"/>
                <a:gd name="T85" fmla="*/ 646 h 646"/>
                <a:gd name="T86" fmla="*/ 934 w 1064"/>
                <a:gd name="T87" fmla="*/ 646 h 646"/>
                <a:gd name="T88" fmla="*/ 934 w 1064"/>
                <a:gd name="T89" fmla="*/ 646 h 646"/>
                <a:gd name="T90" fmla="*/ 935 w 1064"/>
                <a:gd name="T91" fmla="*/ 646 h 646"/>
                <a:gd name="T92" fmla="*/ 946 w 1064"/>
                <a:gd name="T93" fmla="*/ 644 h 646"/>
                <a:gd name="T94" fmla="*/ 1011 w 1064"/>
                <a:gd name="T95" fmla="*/ 557 h 646"/>
                <a:gd name="T96" fmla="*/ 1023 w 1064"/>
                <a:gd name="T97" fmla="*/ 527 h 646"/>
                <a:gd name="T98" fmla="*/ 1032 w 1064"/>
                <a:gd name="T99" fmla="*/ 499 h 646"/>
                <a:gd name="T100" fmla="*/ 1054 w 1064"/>
                <a:gd name="T101" fmla="*/ 415 h 646"/>
                <a:gd name="T102" fmla="*/ 1064 w 1064"/>
                <a:gd name="T103" fmla="*/ 337 h 646"/>
                <a:gd name="T104" fmla="*/ 1064 w 1064"/>
                <a:gd name="T105" fmla="*/ 331 h 6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064" h="646">
                  <a:moveTo>
                    <a:pt x="1064" y="331"/>
                  </a:moveTo>
                  <a:cubicBezTo>
                    <a:pt x="1064" y="331"/>
                    <a:pt x="1064" y="331"/>
                    <a:pt x="1064" y="331"/>
                  </a:cubicBezTo>
                  <a:cubicBezTo>
                    <a:pt x="1063" y="319"/>
                    <a:pt x="1061" y="308"/>
                    <a:pt x="1058" y="297"/>
                  </a:cubicBezTo>
                  <a:cubicBezTo>
                    <a:pt x="1057" y="295"/>
                    <a:pt x="1057" y="295"/>
                    <a:pt x="1057" y="295"/>
                  </a:cubicBezTo>
                  <a:cubicBezTo>
                    <a:pt x="1048" y="269"/>
                    <a:pt x="1030" y="246"/>
                    <a:pt x="1007" y="230"/>
                  </a:cubicBezTo>
                  <a:cubicBezTo>
                    <a:pt x="954" y="193"/>
                    <a:pt x="881" y="202"/>
                    <a:pt x="838" y="251"/>
                  </a:cubicBezTo>
                  <a:cubicBezTo>
                    <a:pt x="836" y="239"/>
                    <a:pt x="833" y="226"/>
                    <a:pt x="828" y="215"/>
                  </a:cubicBezTo>
                  <a:cubicBezTo>
                    <a:pt x="794" y="219"/>
                    <a:pt x="760" y="221"/>
                    <a:pt x="726" y="219"/>
                  </a:cubicBezTo>
                  <a:cubicBezTo>
                    <a:pt x="747" y="228"/>
                    <a:pt x="768" y="236"/>
                    <a:pt x="791" y="242"/>
                  </a:cubicBezTo>
                  <a:cubicBezTo>
                    <a:pt x="790" y="245"/>
                    <a:pt x="790" y="245"/>
                    <a:pt x="790" y="245"/>
                  </a:cubicBezTo>
                  <a:cubicBezTo>
                    <a:pt x="765" y="238"/>
                    <a:pt x="741" y="229"/>
                    <a:pt x="717" y="218"/>
                  </a:cubicBezTo>
                  <a:cubicBezTo>
                    <a:pt x="710" y="215"/>
                    <a:pt x="710" y="215"/>
                    <a:pt x="710" y="215"/>
                  </a:cubicBezTo>
                  <a:cubicBezTo>
                    <a:pt x="718" y="215"/>
                    <a:pt x="718" y="215"/>
                    <a:pt x="718" y="215"/>
                  </a:cubicBezTo>
                  <a:cubicBezTo>
                    <a:pt x="755" y="217"/>
                    <a:pt x="791" y="216"/>
                    <a:pt x="827" y="212"/>
                  </a:cubicBezTo>
                  <a:cubicBezTo>
                    <a:pt x="819" y="193"/>
                    <a:pt x="809" y="176"/>
                    <a:pt x="795" y="161"/>
                  </a:cubicBezTo>
                  <a:cubicBezTo>
                    <a:pt x="737" y="155"/>
                    <a:pt x="678" y="143"/>
                    <a:pt x="624" y="118"/>
                  </a:cubicBezTo>
                  <a:cubicBezTo>
                    <a:pt x="625" y="116"/>
                    <a:pt x="625" y="116"/>
                    <a:pt x="625" y="116"/>
                  </a:cubicBezTo>
                  <a:cubicBezTo>
                    <a:pt x="678" y="139"/>
                    <a:pt x="735" y="152"/>
                    <a:pt x="792" y="158"/>
                  </a:cubicBezTo>
                  <a:cubicBezTo>
                    <a:pt x="723" y="84"/>
                    <a:pt x="607" y="80"/>
                    <a:pt x="534" y="149"/>
                  </a:cubicBezTo>
                  <a:cubicBezTo>
                    <a:pt x="521" y="160"/>
                    <a:pt x="510" y="174"/>
                    <a:pt x="501" y="189"/>
                  </a:cubicBezTo>
                  <a:cubicBezTo>
                    <a:pt x="496" y="136"/>
                    <a:pt x="474" y="87"/>
                    <a:pt x="439" y="47"/>
                  </a:cubicBezTo>
                  <a:cubicBezTo>
                    <a:pt x="408" y="60"/>
                    <a:pt x="376" y="69"/>
                    <a:pt x="343" y="76"/>
                  </a:cubicBezTo>
                  <a:cubicBezTo>
                    <a:pt x="293" y="87"/>
                    <a:pt x="242" y="91"/>
                    <a:pt x="192" y="88"/>
                  </a:cubicBezTo>
                  <a:cubicBezTo>
                    <a:pt x="213" y="98"/>
                    <a:pt x="235" y="106"/>
                    <a:pt x="257" y="112"/>
                  </a:cubicBezTo>
                  <a:cubicBezTo>
                    <a:pt x="256" y="115"/>
                    <a:pt x="256" y="115"/>
                    <a:pt x="256" y="115"/>
                  </a:cubicBezTo>
                  <a:cubicBezTo>
                    <a:pt x="231" y="108"/>
                    <a:pt x="207" y="99"/>
                    <a:pt x="183" y="88"/>
                  </a:cubicBezTo>
                  <a:cubicBezTo>
                    <a:pt x="176" y="84"/>
                    <a:pt x="176" y="84"/>
                    <a:pt x="176" y="84"/>
                  </a:cubicBezTo>
                  <a:cubicBezTo>
                    <a:pt x="184" y="85"/>
                    <a:pt x="184" y="85"/>
                    <a:pt x="184" y="85"/>
                  </a:cubicBezTo>
                  <a:cubicBezTo>
                    <a:pt x="271" y="91"/>
                    <a:pt x="357" y="77"/>
                    <a:pt x="437" y="45"/>
                  </a:cubicBezTo>
                  <a:cubicBezTo>
                    <a:pt x="434" y="42"/>
                    <a:pt x="431" y="38"/>
                    <a:pt x="428" y="35"/>
                  </a:cubicBezTo>
                  <a:cubicBezTo>
                    <a:pt x="328" y="37"/>
                    <a:pt x="219" y="36"/>
                    <a:pt x="120" y="0"/>
                  </a:cubicBezTo>
                  <a:cubicBezTo>
                    <a:pt x="45" y="46"/>
                    <a:pt x="0" y="127"/>
                    <a:pt x="0" y="215"/>
                  </a:cubicBezTo>
                  <a:cubicBezTo>
                    <a:pt x="0" y="262"/>
                    <a:pt x="13" y="327"/>
                    <a:pt x="36" y="392"/>
                  </a:cubicBezTo>
                  <a:cubicBezTo>
                    <a:pt x="46" y="421"/>
                    <a:pt x="58" y="450"/>
                    <a:pt x="71" y="478"/>
                  </a:cubicBezTo>
                  <a:cubicBezTo>
                    <a:pt x="78" y="492"/>
                    <a:pt x="85" y="505"/>
                    <a:pt x="93" y="518"/>
                  </a:cubicBezTo>
                  <a:cubicBezTo>
                    <a:pt x="102" y="534"/>
                    <a:pt x="112" y="549"/>
                    <a:pt x="124" y="564"/>
                  </a:cubicBezTo>
                  <a:cubicBezTo>
                    <a:pt x="126" y="567"/>
                    <a:pt x="128" y="569"/>
                    <a:pt x="130" y="572"/>
                  </a:cubicBezTo>
                  <a:cubicBezTo>
                    <a:pt x="141" y="586"/>
                    <a:pt x="154" y="599"/>
                    <a:pt x="168" y="611"/>
                  </a:cubicBezTo>
                  <a:cubicBezTo>
                    <a:pt x="171" y="614"/>
                    <a:pt x="173" y="616"/>
                    <a:pt x="176" y="618"/>
                  </a:cubicBezTo>
                  <a:cubicBezTo>
                    <a:pt x="184" y="624"/>
                    <a:pt x="192" y="629"/>
                    <a:pt x="201" y="633"/>
                  </a:cubicBezTo>
                  <a:cubicBezTo>
                    <a:pt x="215" y="641"/>
                    <a:pt x="231" y="645"/>
                    <a:pt x="247" y="646"/>
                  </a:cubicBezTo>
                  <a:cubicBezTo>
                    <a:pt x="248" y="646"/>
                    <a:pt x="250" y="646"/>
                    <a:pt x="251" y="646"/>
                  </a:cubicBezTo>
                  <a:cubicBezTo>
                    <a:pt x="251" y="646"/>
                    <a:pt x="251" y="646"/>
                    <a:pt x="251" y="646"/>
                  </a:cubicBezTo>
                  <a:cubicBezTo>
                    <a:pt x="934" y="646"/>
                    <a:pt x="934" y="646"/>
                    <a:pt x="934" y="646"/>
                  </a:cubicBezTo>
                  <a:cubicBezTo>
                    <a:pt x="934" y="646"/>
                    <a:pt x="934" y="646"/>
                    <a:pt x="934" y="646"/>
                  </a:cubicBezTo>
                  <a:cubicBezTo>
                    <a:pt x="935" y="646"/>
                    <a:pt x="935" y="646"/>
                    <a:pt x="935" y="646"/>
                  </a:cubicBezTo>
                  <a:cubicBezTo>
                    <a:pt x="939" y="646"/>
                    <a:pt x="943" y="645"/>
                    <a:pt x="946" y="644"/>
                  </a:cubicBezTo>
                  <a:cubicBezTo>
                    <a:pt x="970" y="635"/>
                    <a:pt x="993" y="601"/>
                    <a:pt x="1011" y="557"/>
                  </a:cubicBezTo>
                  <a:cubicBezTo>
                    <a:pt x="1015" y="548"/>
                    <a:pt x="1019" y="538"/>
                    <a:pt x="1023" y="527"/>
                  </a:cubicBezTo>
                  <a:cubicBezTo>
                    <a:pt x="1026" y="518"/>
                    <a:pt x="1029" y="509"/>
                    <a:pt x="1032" y="499"/>
                  </a:cubicBezTo>
                  <a:cubicBezTo>
                    <a:pt x="1041" y="472"/>
                    <a:pt x="1048" y="444"/>
                    <a:pt x="1054" y="415"/>
                  </a:cubicBezTo>
                  <a:cubicBezTo>
                    <a:pt x="1060" y="390"/>
                    <a:pt x="1063" y="363"/>
                    <a:pt x="1064" y="337"/>
                  </a:cubicBezTo>
                  <a:cubicBezTo>
                    <a:pt x="1064" y="335"/>
                    <a:pt x="1064" y="333"/>
                    <a:pt x="1064" y="331"/>
                  </a:cubicBezTo>
                </a:path>
              </a:pathLst>
            </a:custGeom>
            <a:solidFill>
              <a:srgbClr val="4285F4">
                <a:alpha val="20000"/>
              </a:srgbClr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44" name="í$liḍe"/>
            <p:cNvSpPr/>
            <p:nvPr/>
          </p:nvSpPr>
          <p:spPr bwMode="auto">
            <a:xfrm>
              <a:off x="6524734" y="3067038"/>
              <a:ext cx="484082" cy="149354"/>
            </a:xfrm>
            <a:custGeom>
              <a:avLst/>
              <a:gdLst>
                <a:gd name="T0" fmla="*/ 301 w 301"/>
                <a:gd name="T1" fmla="*/ 91 h 93"/>
                <a:gd name="T2" fmla="*/ 0 w 301"/>
                <a:gd name="T3" fmla="*/ 57 h 93"/>
                <a:gd name="T4" fmla="*/ 301 w 301"/>
                <a:gd name="T5" fmla="*/ 91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1" h="93">
                  <a:moveTo>
                    <a:pt x="301" y="91"/>
                  </a:moveTo>
                  <a:cubicBezTo>
                    <a:pt x="220" y="14"/>
                    <a:pt x="97" y="0"/>
                    <a:pt x="0" y="57"/>
                  </a:cubicBezTo>
                  <a:cubicBezTo>
                    <a:pt x="96" y="92"/>
                    <a:pt x="203" y="93"/>
                    <a:pt x="301" y="91"/>
                  </a:cubicBezTo>
                  <a:close/>
                </a:path>
              </a:pathLst>
            </a:custGeom>
            <a:solidFill>
              <a:srgbClr val="4285F4">
                <a:alpha val="20000"/>
              </a:srgbClr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45" name="iSḷîḓé"/>
            <p:cNvSpPr/>
            <p:nvPr/>
          </p:nvSpPr>
          <p:spPr bwMode="auto">
            <a:xfrm>
              <a:off x="7557910" y="3819956"/>
              <a:ext cx="351421" cy="376899"/>
            </a:xfrm>
            <a:custGeom>
              <a:avLst/>
              <a:gdLst>
                <a:gd name="T0" fmla="*/ 54 w 219"/>
                <a:gd name="T1" fmla="*/ 205 h 235"/>
                <a:gd name="T2" fmla="*/ 51 w 219"/>
                <a:gd name="T3" fmla="*/ 202 h 235"/>
                <a:gd name="T4" fmla="*/ 52 w 219"/>
                <a:gd name="T5" fmla="*/ 199 h 235"/>
                <a:gd name="T6" fmla="*/ 54 w 219"/>
                <a:gd name="T7" fmla="*/ 198 h 235"/>
                <a:gd name="T8" fmla="*/ 69 w 219"/>
                <a:gd name="T9" fmla="*/ 198 h 235"/>
                <a:gd name="T10" fmla="*/ 72 w 219"/>
                <a:gd name="T11" fmla="*/ 202 h 235"/>
                <a:gd name="T12" fmla="*/ 71 w 219"/>
                <a:gd name="T13" fmla="*/ 204 h 235"/>
                <a:gd name="T14" fmla="*/ 69 w 219"/>
                <a:gd name="T15" fmla="*/ 205 h 235"/>
                <a:gd name="T16" fmla="*/ 54 w 219"/>
                <a:gd name="T17" fmla="*/ 205 h 235"/>
                <a:gd name="T18" fmla="*/ 151 w 219"/>
                <a:gd name="T19" fmla="*/ 205 h 235"/>
                <a:gd name="T20" fmla="*/ 148 w 219"/>
                <a:gd name="T21" fmla="*/ 201 h 235"/>
                <a:gd name="T22" fmla="*/ 151 w 219"/>
                <a:gd name="T23" fmla="*/ 198 h 235"/>
                <a:gd name="T24" fmla="*/ 166 w 219"/>
                <a:gd name="T25" fmla="*/ 198 h 235"/>
                <a:gd name="T26" fmla="*/ 169 w 219"/>
                <a:gd name="T27" fmla="*/ 202 h 235"/>
                <a:gd name="T28" fmla="*/ 168 w 219"/>
                <a:gd name="T29" fmla="*/ 204 h 235"/>
                <a:gd name="T30" fmla="*/ 166 w 219"/>
                <a:gd name="T31" fmla="*/ 205 h 235"/>
                <a:gd name="T32" fmla="*/ 151 w 219"/>
                <a:gd name="T33" fmla="*/ 205 h 235"/>
                <a:gd name="T34" fmla="*/ 110 w 219"/>
                <a:gd name="T35" fmla="*/ 0 h 235"/>
                <a:gd name="T36" fmla="*/ 108 w 219"/>
                <a:gd name="T37" fmla="*/ 0 h 235"/>
                <a:gd name="T38" fmla="*/ 107 w 219"/>
                <a:gd name="T39" fmla="*/ 1 h 235"/>
                <a:gd name="T40" fmla="*/ 1 w 219"/>
                <a:gd name="T41" fmla="*/ 184 h 235"/>
                <a:gd name="T42" fmla="*/ 3 w 219"/>
                <a:gd name="T43" fmla="*/ 189 h 235"/>
                <a:gd name="T44" fmla="*/ 4 w 219"/>
                <a:gd name="T45" fmla="*/ 189 h 235"/>
                <a:gd name="T46" fmla="*/ 4 w 219"/>
                <a:gd name="T47" fmla="*/ 189 h 235"/>
                <a:gd name="T48" fmla="*/ 36 w 219"/>
                <a:gd name="T49" fmla="*/ 189 h 235"/>
                <a:gd name="T50" fmla="*/ 39 w 219"/>
                <a:gd name="T51" fmla="*/ 192 h 235"/>
                <a:gd name="T52" fmla="*/ 39 w 219"/>
                <a:gd name="T53" fmla="*/ 231 h 235"/>
                <a:gd name="T54" fmla="*/ 42 w 219"/>
                <a:gd name="T55" fmla="*/ 235 h 235"/>
                <a:gd name="T56" fmla="*/ 84 w 219"/>
                <a:gd name="T57" fmla="*/ 235 h 235"/>
                <a:gd name="T58" fmla="*/ 87 w 219"/>
                <a:gd name="T59" fmla="*/ 231 h 235"/>
                <a:gd name="T60" fmla="*/ 87 w 219"/>
                <a:gd name="T61" fmla="*/ 213 h 235"/>
                <a:gd name="T62" fmla="*/ 90 w 219"/>
                <a:gd name="T63" fmla="*/ 209 h 235"/>
                <a:gd name="T64" fmla="*/ 90 w 219"/>
                <a:gd name="T65" fmla="*/ 209 h 235"/>
                <a:gd name="T66" fmla="*/ 129 w 219"/>
                <a:gd name="T67" fmla="*/ 209 h 235"/>
                <a:gd name="T68" fmla="*/ 133 w 219"/>
                <a:gd name="T69" fmla="*/ 213 h 235"/>
                <a:gd name="T70" fmla="*/ 133 w 219"/>
                <a:gd name="T71" fmla="*/ 231 h 235"/>
                <a:gd name="T72" fmla="*/ 136 w 219"/>
                <a:gd name="T73" fmla="*/ 235 h 235"/>
                <a:gd name="T74" fmla="*/ 177 w 219"/>
                <a:gd name="T75" fmla="*/ 235 h 235"/>
                <a:gd name="T76" fmla="*/ 177 w 219"/>
                <a:gd name="T77" fmla="*/ 235 h 235"/>
                <a:gd name="T78" fmla="*/ 180 w 219"/>
                <a:gd name="T79" fmla="*/ 232 h 235"/>
                <a:gd name="T80" fmla="*/ 180 w 219"/>
                <a:gd name="T81" fmla="*/ 231 h 235"/>
                <a:gd name="T82" fmla="*/ 180 w 219"/>
                <a:gd name="T83" fmla="*/ 192 h 235"/>
                <a:gd name="T84" fmla="*/ 184 w 219"/>
                <a:gd name="T85" fmla="*/ 189 h 235"/>
                <a:gd name="T86" fmla="*/ 215 w 219"/>
                <a:gd name="T87" fmla="*/ 189 h 235"/>
                <a:gd name="T88" fmla="*/ 215 w 219"/>
                <a:gd name="T89" fmla="*/ 189 h 235"/>
                <a:gd name="T90" fmla="*/ 219 w 219"/>
                <a:gd name="T91" fmla="*/ 186 h 235"/>
                <a:gd name="T92" fmla="*/ 218 w 219"/>
                <a:gd name="T93" fmla="*/ 184 h 235"/>
                <a:gd name="T94" fmla="*/ 113 w 219"/>
                <a:gd name="T95" fmla="*/ 1 h 235"/>
                <a:gd name="T96" fmla="*/ 110 w 219"/>
                <a:gd name="T97" fmla="*/ 0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19" h="235">
                  <a:moveTo>
                    <a:pt x="54" y="205"/>
                  </a:moveTo>
                  <a:cubicBezTo>
                    <a:pt x="52" y="205"/>
                    <a:pt x="51" y="203"/>
                    <a:pt x="51" y="202"/>
                  </a:cubicBezTo>
                  <a:cubicBezTo>
                    <a:pt x="51" y="201"/>
                    <a:pt x="51" y="200"/>
                    <a:pt x="52" y="199"/>
                  </a:cubicBezTo>
                  <a:cubicBezTo>
                    <a:pt x="52" y="199"/>
                    <a:pt x="53" y="198"/>
                    <a:pt x="54" y="198"/>
                  </a:cubicBezTo>
                  <a:cubicBezTo>
                    <a:pt x="69" y="198"/>
                    <a:pt x="69" y="198"/>
                    <a:pt x="69" y="198"/>
                  </a:cubicBezTo>
                  <a:cubicBezTo>
                    <a:pt x="71" y="198"/>
                    <a:pt x="72" y="200"/>
                    <a:pt x="72" y="202"/>
                  </a:cubicBezTo>
                  <a:cubicBezTo>
                    <a:pt x="72" y="202"/>
                    <a:pt x="72" y="203"/>
                    <a:pt x="71" y="204"/>
                  </a:cubicBezTo>
                  <a:cubicBezTo>
                    <a:pt x="70" y="205"/>
                    <a:pt x="70" y="205"/>
                    <a:pt x="69" y="205"/>
                  </a:cubicBezTo>
                  <a:cubicBezTo>
                    <a:pt x="54" y="205"/>
                    <a:pt x="54" y="205"/>
                    <a:pt x="54" y="205"/>
                  </a:cubicBezTo>
                  <a:moveTo>
                    <a:pt x="151" y="205"/>
                  </a:moveTo>
                  <a:cubicBezTo>
                    <a:pt x="149" y="205"/>
                    <a:pt x="148" y="203"/>
                    <a:pt x="148" y="201"/>
                  </a:cubicBezTo>
                  <a:cubicBezTo>
                    <a:pt x="148" y="200"/>
                    <a:pt x="149" y="198"/>
                    <a:pt x="151" y="198"/>
                  </a:cubicBezTo>
                  <a:cubicBezTo>
                    <a:pt x="166" y="198"/>
                    <a:pt x="166" y="198"/>
                    <a:pt x="166" y="198"/>
                  </a:cubicBezTo>
                  <a:cubicBezTo>
                    <a:pt x="168" y="198"/>
                    <a:pt x="169" y="200"/>
                    <a:pt x="169" y="202"/>
                  </a:cubicBezTo>
                  <a:cubicBezTo>
                    <a:pt x="169" y="202"/>
                    <a:pt x="169" y="203"/>
                    <a:pt x="168" y="204"/>
                  </a:cubicBezTo>
                  <a:cubicBezTo>
                    <a:pt x="167" y="205"/>
                    <a:pt x="167" y="205"/>
                    <a:pt x="166" y="205"/>
                  </a:cubicBezTo>
                  <a:cubicBezTo>
                    <a:pt x="151" y="205"/>
                    <a:pt x="151" y="205"/>
                    <a:pt x="151" y="205"/>
                  </a:cubicBezTo>
                  <a:moveTo>
                    <a:pt x="110" y="0"/>
                  </a:moveTo>
                  <a:cubicBezTo>
                    <a:pt x="109" y="0"/>
                    <a:pt x="109" y="0"/>
                    <a:pt x="108" y="0"/>
                  </a:cubicBezTo>
                  <a:cubicBezTo>
                    <a:pt x="108" y="0"/>
                    <a:pt x="107" y="1"/>
                    <a:pt x="107" y="1"/>
                  </a:cubicBezTo>
                  <a:cubicBezTo>
                    <a:pt x="1" y="184"/>
                    <a:pt x="1" y="184"/>
                    <a:pt x="1" y="184"/>
                  </a:cubicBezTo>
                  <a:cubicBezTo>
                    <a:pt x="0" y="186"/>
                    <a:pt x="1" y="188"/>
                    <a:pt x="3" y="189"/>
                  </a:cubicBezTo>
                  <a:cubicBezTo>
                    <a:pt x="3" y="189"/>
                    <a:pt x="4" y="189"/>
                    <a:pt x="4" y="189"/>
                  </a:cubicBezTo>
                  <a:cubicBezTo>
                    <a:pt x="4" y="189"/>
                    <a:pt x="4" y="189"/>
                    <a:pt x="4" y="189"/>
                  </a:cubicBezTo>
                  <a:cubicBezTo>
                    <a:pt x="36" y="189"/>
                    <a:pt x="36" y="189"/>
                    <a:pt x="36" y="189"/>
                  </a:cubicBezTo>
                  <a:cubicBezTo>
                    <a:pt x="38" y="189"/>
                    <a:pt x="39" y="191"/>
                    <a:pt x="39" y="192"/>
                  </a:cubicBezTo>
                  <a:cubicBezTo>
                    <a:pt x="39" y="231"/>
                    <a:pt x="39" y="231"/>
                    <a:pt x="39" y="231"/>
                  </a:cubicBezTo>
                  <a:cubicBezTo>
                    <a:pt x="39" y="233"/>
                    <a:pt x="41" y="235"/>
                    <a:pt x="42" y="235"/>
                  </a:cubicBezTo>
                  <a:cubicBezTo>
                    <a:pt x="84" y="235"/>
                    <a:pt x="84" y="235"/>
                    <a:pt x="84" y="235"/>
                  </a:cubicBezTo>
                  <a:cubicBezTo>
                    <a:pt x="85" y="235"/>
                    <a:pt x="87" y="233"/>
                    <a:pt x="87" y="231"/>
                  </a:cubicBezTo>
                  <a:cubicBezTo>
                    <a:pt x="87" y="213"/>
                    <a:pt x="87" y="213"/>
                    <a:pt x="87" y="213"/>
                  </a:cubicBezTo>
                  <a:cubicBezTo>
                    <a:pt x="87" y="211"/>
                    <a:pt x="88" y="209"/>
                    <a:pt x="90" y="209"/>
                  </a:cubicBezTo>
                  <a:cubicBezTo>
                    <a:pt x="90" y="209"/>
                    <a:pt x="90" y="209"/>
                    <a:pt x="90" y="209"/>
                  </a:cubicBezTo>
                  <a:cubicBezTo>
                    <a:pt x="129" y="209"/>
                    <a:pt x="129" y="209"/>
                    <a:pt x="129" y="209"/>
                  </a:cubicBezTo>
                  <a:cubicBezTo>
                    <a:pt x="131" y="209"/>
                    <a:pt x="133" y="211"/>
                    <a:pt x="133" y="213"/>
                  </a:cubicBezTo>
                  <a:cubicBezTo>
                    <a:pt x="133" y="231"/>
                    <a:pt x="133" y="231"/>
                    <a:pt x="133" y="231"/>
                  </a:cubicBezTo>
                  <a:cubicBezTo>
                    <a:pt x="133" y="233"/>
                    <a:pt x="134" y="235"/>
                    <a:pt x="136" y="235"/>
                  </a:cubicBezTo>
                  <a:cubicBezTo>
                    <a:pt x="177" y="235"/>
                    <a:pt x="177" y="235"/>
                    <a:pt x="177" y="235"/>
                  </a:cubicBezTo>
                  <a:cubicBezTo>
                    <a:pt x="177" y="235"/>
                    <a:pt x="177" y="235"/>
                    <a:pt x="177" y="235"/>
                  </a:cubicBezTo>
                  <a:cubicBezTo>
                    <a:pt x="178" y="235"/>
                    <a:pt x="180" y="234"/>
                    <a:pt x="180" y="232"/>
                  </a:cubicBezTo>
                  <a:cubicBezTo>
                    <a:pt x="180" y="231"/>
                    <a:pt x="180" y="231"/>
                    <a:pt x="180" y="231"/>
                  </a:cubicBezTo>
                  <a:cubicBezTo>
                    <a:pt x="180" y="192"/>
                    <a:pt x="180" y="192"/>
                    <a:pt x="180" y="192"/>
                  </a:cubicBezTo>
                  <a:cubicBezTo>
                    <a:pt x="180" y="191"/>
                    <a:pt x="182" y="189"/>
                    <a:pt x="184" y="189"/>
                  </a:cubicBezTo>
                  <a:cubicBezTo>
                    <a:pt x="215" y="189"/>
                    <a:pt x="215" y="189"/>
                    <a:pt x="215" y="189"/>
                  </a:cubicBezTo>
                  <a:cubicBezTo>
                    <a:pt x="215" y="189"/>
                    <a:pt x="215" y="189"/>
                    <a:pt x="215" y="189"/>
                  </a:cubicBezTo>
                  <a:cubicBezTo>
                    <a:pt x="217" y="189"/>
                    <a:pt x="219" y="188"/>
                    <a:pt x="219" y="186"/>
                  </a:cubicBezTo>
                  <a:cubicBezTo>
                    <a:pt x="219" y="185"/>
                    <a:pt x="219" y="185"/>
                    <a:pt x="218" y="184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2" y="0"/>
                    <a:pt x="111" y="0"/>
                    <a:pt x="110" y="0"/>
                  </a:cubicBezTo>
                </a:path>
              </a:pathLst>
            </a:custGeom>
            <a:solidFill>
              <a:srgbClr val="4285F4">
                <a:alpha val="15000"/>
              </a:srgbClr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46" name="ísḷíḍè"/>
            <p:cNvSpPr/>
            <p:nvPr/>
          </p:nvSpPr>
          <p:spPr bwMode="auto">
            <a:xfrm>
              <a:off x="6727679" y="4198612"/>
              <a:ext cx="2636" cy="0"/>
            </a:xfrm>
            <a:custGeom>
              <a:avLst/>
              <a:gdLst>
                <a:gd name="T0" fmla="*/ 2 w 2"/>
                <a:gd name="T1" fmla="*/ 0 w 2"/>
                <a:gd name="T2" fmla="*/ 1 w 2"/>
                <a:gd name="T3" fmla="*/ 1 w 2"/>
                <a:gd name="T4" fmla="*/ 2 w 2"/>
                <a:gd name="T5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solidFill>
              <a:srgbClr val="ECF3FE">
                <a:alpha val="15000"/>
              </a:srgbClr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47" name="îṩliḋe"/>
            <p:cNvSpPr/>
            <p:nvPr/>
          </p:nvSpPr>
          <p:spPr bwMode="auto">
            <a:xfrm>
              <a:off x="6536155" y="3821713"/>
              <a:ext cx="325943" cy="376899"/>
            </a:xfrm>
            <a:custGeom>
              <a:avLst/>
              <a:gdLst>
                <a:gd name="T0" fmla="*/ 135 w 203"/>
                <a:gd name="T1" fmla="*/ 199 h 235"/>
                <a:gd name="T2" fmla="*/ 150 w 203"/>
                <a:gd name="T3" fmla="*/ 199 h 235"/>
                <a:gd name="T4" fmla="*/ 150 w 203"/>
                <a:gd name="T5" fmla="*/ 199 h 235"/>
                <a:gd name="T6" fmla="*/ 153 w 203"/>
                <a:gd name="T7" fmla="*/ 202 h 235"/>
                <a:gd name="T8" fmla="*/ 152 w 203"/>
                <a:gd name="T9" fmla="*/ 205 h 235"/>
                <a:gd name="T10" fmla="*/ 150 w 203"/>
                <a:gd name="T11" fmla="*/ 206 h 235"/>
                <a:gd name="T12" fmla="*/ 150 w 203"/>
                <a:gd name="T13" fmla="*/ 206 h 235"/>
                <a:gd name="T14" fmla="*/ 135 w 203"/>
                <a:gd name="T15" fmla="*/ 206 h 235"/>
                <a:gd name="T16" fmla="*/ 131 w 203"/>
                <a:gd name="T17" fmla="*/ 202 h 235"/>
                <a:gd name="T18" fmla="*/ 132 w 203"/>
                <a:gd name="T19" fmla="*/ 200 h 235"/>
                <a:gd name="T20" fmla="*/ 135 w 203"/>
                <a:gd name="T21" fmla="*/ 199 h 235"/>
                <a:gd name="T22" fmla="*/ 135 w 203"/>
                <a:gd name="T23" fmla="*/ 199 h 235"/>
                <a:gd name="T24" fmla="*/ 66 w 203"/>
                <a:gd name="T25" fmla="*/ 132 h 235"/>
                <a:gd name="T26" fmla="*/ 63 w 203"/>
                <a:gd name="T27" fmla="*/ 129 h 235"/>
                <a:gd name="T28" fmla="*/ 63 w 203"/>
                <a:gd name="T29" fmla="*/ 129 h 235"/>
                <a:gd name="T30" fmla="*/ 63 w 203"/>
                <a:gd name="T31" fmla="*/ 103 h 235"/>
                <a:gd name="T32" fmla="*/ 66 w 203"/>
                <a:gd name="T33" fmla="*/ 100 h 235"/>
                <a:gd name="T34" fmla="*/ 121 w 203"/>
                <a:gd name="T35" fmla="*/ 100 h 235"/>
                <a:gd name="T36" fmla="*/ 125 w 203"/>
                <a:gd name="T37" fmla="*/ 103 h 235"/>
                <a:gd name="T38" fmla="*/ 125 w 203"/>
                <a:gd name="T39" fmla="*/ 129 h 235"/>
                <a:gd name="T40" fmla="*/ 121 w 203"/>
                <a:gd name="T41" fmla="*/ 132 h 235"/>
                <a:gd name="T42" fmla="*/ 66 w 203"/>
                <a:gd name="T43" fmla="*/ 132 h 235"/>
                <a:gd name="T44" fmla="*/ 94 w 203"/>
                <a:gd name="T45" fmla="*/ 0 h 235"/>
                <a:gd name="T46" fmla="*/ 92 w 203"/>
                <a:gd name="T47" fmla="*/ 0 h 235"/>
                <a:gd name="T48" fmla="*/ 91 w 203"/>
                <a:gd name="T49" fmla="*/ 2 h 235"/>
                <a:gd name="T50" fmla="*/ 0 w 203"/>
                <a:gd name="T51" fmla="*/ 160 h 235"/>
                <a:gd name="T52" fmla="*/ 38 w 203"/>
                <a:gd name="T53" fmla="*/ 199 h 235"/>
                <a:gd name="T54" fmla="*/ 53 w 203"/>
                <a:gd name="T55" fmla="*/ 199 h 235"/>
                <a:gd name="T56" fmla="*/ 53 w 203"/>
                <a:gd name="T57" fmla="*/ 199 h 235"/>
                <a:gd name="T58" fmla="*/ 56 w 203"/>
                <a:gd name="T59" fmla="*/ 202 h 235"/>
                <a:gd name="T60" fmla="*/ 55 w 203"/>
                <a:gd name="T61" fmla="*/ 205 h 235"/>
                <a:gd name="T62" fmla="*/ 53 w 203"/>
                <a:gd name="T63" fmla="*/ 206 h 235"/>
                <a:gd name="T64" fmla="*/ 53 w 203"/>
                <a:gd name="T65" fmla="*/ 206 h 235"/>
                <a:gd name="T66" fmla="*/ 46 w 203"/>
                <a:gd name="T67" fmla="*/ 206 h 235"/>
                <a:gd name="T68" fmla="*/ 71 w 203"/>
                <a:gd name="T69" fmla="*/ 221 h 235"/>
                <a:gd name="T70" fmla="*/ 71 w 203"/>
                <a:gd name="T71" fmla="*/ 213 h 235"/>
                <a:gd name="T72" fmla="*/ 74 w 203"/>
                <a:gd name="T73" fmla="*/ 210 h 235"/>
                <a:gd name="T74" fmla="*/ 113 w 203"/>
                <a:gd name="T75" fmla="*/ 210 h 235"/>
                <a:gd name="T76" fmla="*/ 117 w 203"/>
                <a:gd name="T77" fmla="*/ 213 h 235"/>
                <a:gd name="T78" fmla="*/ 117 w 203"/>
                <a:gd name="T79" fmla="*/ 232 h 235"/>
                <a:gd name="T80" fmla="*/ 117 w 203"/>
                <a:gd name="T81" fmla="*/ 233 h 235"/>
                <a:gd name="T82" fmla="*/ 119 w 203"/>
                <a:gd name="T83" fmla="*/ 235 h 235"/>
                <a:gd name="T84" fmla="*/ 121 w 203"/>
                <a:gd name="T85" fmla="*/ 235 h 235"/>
                <a:gd name="T86" fmla="*/ 121 w 203"/>
                <a:gd name="T87" fmla="*/ 235 h 235"/>
                <a:gd name="T88" fmla="*/ 161 w 203"/>
                <a:gd name="T89" fmla="*/ 235 h 235"/>
                <a:gd name="T90" fmla="*/ 164 w 203"/>
                <a:gd name="T91" fmla="*/ 234 h 235"/>
                <a:gd name="T92" fmla="*/ 164 w 203"/>
                <a:gd name="T93" fmla="*/ 232 h 235"/>
                <a:gd name="T94" fmla="*/ 164 w 203"/>
                <a:gd name="T95" fmla="*/ 193 h 235"/>
                <a:gd name="T96" fmla="*/ 168 w 203"/>
                <a:gd name="T97" fmla="*/ 189 h 235"/>
                <a:gd name="T98" fmla="*/ 199 w 203"/>
                <a:gd name="T99" fmla="*/ 189 h 235"/>
                <a:gd name="T100" fmla="*/ 202 w 203"/>
                <a:gd name="T101" fmla="*/ 186 h 235"/>
                <a:gd name="T102" fmla="*/ 202 w 203"/>
                <a:gd name="T103" fmla="*/ 184 h 235"/>
                <a:gd name="T104" fmla="*/ 97 w 203"/>
                <a:gd name="T105" fmla="*/ 2 h 235"/>
                <a:gd name="T106" fmla="*/ 94 w 203"/>
                <a:gd name="T107" fmla="*/ 0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03" h="235">
                  <a:moveTo>
                    <a:pt x="135" y="199"/>
                  </a:moveTo>
                  <a:cubicBezTo>
                    <a:pt x="150" y="199"/>
                    <a:pt x="150" y="199"/>
                    <a:pt x="150" y="199"/>
                  </a:cubicBezTo>
                  <a:cubicBezTo>
                    <a:pt x="150" y="199"/>
                    <a:pt x="150" y="199"/>
                    <a:pt x="150" y="199"/>
                  </a:cubicBezTo>
                  <a:cubicBezTo>
                    <a:pt x="151" y="199"/>
                    <a:pt x="153" y="200"/>
                    <a:pt x="153" y="202"/>
                  </a:cubicBezTo>
                  <a:cubicBezTo>
                    <a:pt x="153" y="203"/>
                    <a:pt x="153" y="204"/>
                    <a:pt x="152" y="205"/>
                  </a:cubicBezTo>
                  <a:cubicBezTo>
                    <a:pt x="151" y="205"/>
                    <a:pt x="150" y="206"/>
                    <a:pt x="150" y="206"/>
                  </a:cubicBezTo>
                  <a:cubicBezTo>
                    <a:pt x="150" y="206"/>
                    <a:pt x="150" y="206"/>
                    <a:pt x="150" y="206"/>
                  </a:cubicBezTo>
                  <a:cubicBezTo>
                    <a:pt x="135" y="206"/>
                    <a:pt x="135" y="206"/>
                    <a:pt x="135" y="206"/>
                  </a:cubicBezTo>
                  <a:cubicBezTo>
                    <a:pt x="133" y="206"/>
                    <a:pt x="131" y="204"/>
                    <a:pt x="131" y="202"/>
                  </a:cubicBezTo>
                  <a:cubicBezTo>
                    <a:pt x="131" y="201"/>
                    <a:pt x="132" y="201"/>
                    <a:pt x="132" y="200"/>
                  </a:cubicBezTo>
                  <a:cubicBezTo>
                    <a:pt x="133" y="199"/>
                    <a:pt x="134" y="199"/>
                    <a:pt x="135" y="199"/>
                  </a:cubicBezTo>
                  <a:cubicBezTo>
                    <a:pt x="135" y="199"/>
                    <a:pt x="135" y="199"/>
                    <a:pt x="135" y="199"/>
                  </a:cubicBezTo>
                  <a:moveTo>
                    <a:pt x="66" y="132"/>
                  </a:moveTo>
                  <a:cubicBezTo>
                    <a:pt x="64" y="132"/>
                    <a:pt x="63" y="131"/>
                    <a:pt x="63" y="129"/>
                  </a:cubicBezTo>
                  <a:cubicBezTo>
                    <a:pt x="63" y="129"/>
                    <a:pt x="63" y="129"/>
                    <a:pt x="63" y="129"/>
                  </a:cubicBezTo>
                  <a:cubicBezTo>
                    <a:pt x="63" y="103"/>
                    <a:pt x="63" y="103"/>
                    <a:pt x="63" y="103"/>
                  </a:cubicBezTo>
                  <a:cubicBezTo>
                    <a:pt x="63" y="101"/>
                    <a:pt x="64" y="100"/>
                    <a:pt x="66" y="100"/>
                  </a:cubicBezTo>
                  <a:cubicBezTo>
                    <a:pt x="121" y="100"/>
                    <a:pt x="121" y="100"/>
                    <a:pt x="121" y="100"/>
                  </a:cubicBezTo>
                  <a:cubicBezTo>
                    <a:pt x="123" y="100"/>
                    <a:pt x="125" y="101"/>
                    <a:pt x="125" y="103"/>
                  </a:cubicBezTo>
                  <a:cubicBezTo>
                    <a:pt x="125" y="129"/>
                    <a:pt x="125" y="129"/>
                    <a:pt x="125" y="129"/>
                  </a:cubicBezTo>
                  <a:cubicBezTo>
                    <a:pt x="125" y="131"/>
                    <a:pt x="123" y="132"/>
                    <a:pt x="121" y="132"/>
                  </a:cubicBezTo>
                  <a:cubicBezTo>
                    <a:pt x="66" y="132"/>
                    <a:pt x="66" y="132"/>
                    <a:pt x="66" y="132"/>
                  </a:cubicBezTo>
                  <a:moveTo>
                    <a:pt x="94" y="0"/>
                  </a:moveTo>
                  <a:cubicBezTo>
                    <a:pt x="93" y="0"/>
                    <a:pt x="93" y="0"/>
                    <a:pt x="92" y="0"/>
                  </a:cubicBezTo>
                  <a:cubicBezTo>
                    <a:pt x="91" y="1"/>
                    <a:pt x="91" y="1"/>
                    <a:pt x="91" y="2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11" y="174"/>
                    <a:pt x="24" y="187"/>
                    <a:pt x="38" y="199"/>
                  </a:cubicBezTo>
                  <a:cubicBezTo>
                    <a:pt x="53" y="199"/>
                    <a:pt x="53" y="199"/>
                    <a:pt x="53" y="199"/>
                  </a:cubicBezTo>
                  <a:cubicBezTo>
                    <a:pt x="53" y="199"/>
                    <a:pt x="53" y="199"/>
                    <a:pt x="53" y="199"/>
                  </a:cubicBezTo>
                  <a:cubicBezTo>
                    <a:pt x="54" y="199"/>
                    <a:pt x="56" y="200"/>
                    <a:pt x="56" y="202"/>
                  </a:cubicBezTo>
                  <a:cubicBezTo>
                    <a:pt x="56" y="203"/>
                    <a:pt x="56" y="204"/>
                    <a:pt x="55" y="205"/>
                  </a:cubicBezTo>
                  <a:cubicBezTo>
                    <a:pt x="54" y="205"/>
                    <a:pt x="54" y="206"/>
                    <a:pt x="53" y="206"/>
                  </a:cubicBezTo>
                  <a:cubicBezTo>
                    <a:pt x="53" y="206"/>
                    <a:pt x="53" y="206"/>
                    <a:pt x="53" y="206"/>
                  </a:cubicBezTo>
                  <a:cubicBezTo>
                    <a:pt x="46" y="206"/>
                    <a:pt x="46" y="206"/>
                    <a:pt x="46" y="206"/>
                  </a:cubicBezTo>
                  <a:cubicBezTo>
                    <a:pt x="54" y="211"/>
                    <a:pt x="62" y="217"/>
                    <a:pt x="71" y="221"/>
                  </a:cubicBezTo>
                  <a:cubicBezTo>
                    <a:pt x="71" y="213"/>
                    <a:pt x="71" y="213"/>
                    <a:pt x="71" y="213"/>
                  </a:cubicBezTo>
                  <a:cubicBezTo>
                    <a:pt x="71" y="211"/>
                    <a:pt x="72" y="210"/>
                    <a:pt x="74" y="210"/>
                  </a:cubicBezTo>
                  <a:cubicBezTo>
                    <a:pt x="113" y="210"/>
                    <a:pt x="113" y="210"/>
                    <a:pt x="113" y="210"/>
                  </a:cubicBezTo>
                  <a:cubicBezTo>
                    <a:pt x="115" y="210"/>
                    <a:pt x="117" y="211"/>
                    <a:pt x="117" y="213"/>
                  </a:cubicBezTo>
                  <a:cubicBezTo>
                    <a:pt x="117" y="232"/>
                    <a:pt x="117" y="232"/>
                    <a:pt x="117" y="232"/>
                  </a:cubicBezTo>
                  <a:cubicBezTo>
                    <a:pt x="117" y="232"/>
                    <a:pt x="117" y="233"/>
                    <a:pt x="117" y="233"/>
                  </a:cubicBezTo>
                  <a:cubicBezTo>
                    <a:pt x="117" y="234"/>
                    <a:pt x="118" y="235"/>
                    <a:pt x="119" y="235"/>
                  </a:cubicBezTo>
                  <a:cubicBezTo>
                    <a:pt x="120" y="235"/>
                    <a:pt x="120" y="235"/>
                    <a:pt x="121" y="235"/>
                  </a:cubicBezTo>
                  <a:cubicBezTo>
                    <a:pt x="121" y="235"/>
                    <a:pt x="121" y="235"/>
                    <a:pt x="121" y="235"/>
                  </a:cubicBezTo>
                  <a:cubicBezTo>
                    <a:pt x="161" y="235"/>
                    <a:pt x="161" y="235"/>
                    <a:pt x="161" y="235"/>
                  </a:cubicBezTo>
                  <a:cubicBezTo>
                    <a:pt x="162" y="235"/>
                    <a:pt x="163" y="235"/>
                    <a:pt x="164" y="234"/>
                  </a:cubicBezTo>
                  <a:cubicBezTo>
                    <a:pt x="164" y="233"/>
                    <a:pt x="164" y="232"/>
                    <a:pt x="164" y="232"/>
                  </a:cubicBezTo>
                  <a:cubicBezTo>
                    <a:pt x="164" y="193"/>
                    <a:pt x="164" y="193"/>
                    <a:pt x="164" y="193"/>
                  </a:cubicBezTo>
                  <a:cubicBezTo>
                    <a:pt x="164" y="191"/>
                    <a:pt x="166" y="189"/>
                    <a:pt x="168" y="189"/>
                  </a:cubicBezTo>
                  <a:cubicBezTo>
                    <a:pt x="199" y="189"/>
                    <a:pt x="199" y="189"/>
                    <a:pt x="199" y="189"/>
                  </a:cubicBezTo>
                  <a:cubicBezTo>
                    <a:pt x="201" y="189"/>
                    <a:pt x="203" y="188"/>
                    <a:pt x="202" y="186"/>
                  </a:cubicBezTo>
                  <a:cubicBezTo>
                    <a:pt x="202" y="185"/>
                    <a:pt x="202" y="185"/>
                    <a:pt x="202" y="184"/>
                  </a:cubicBezTo>
                  <a:cubicBezTo>
                    <a:pt x="97" y="2"/>
                    <a:pt x="97" y="2"/>
                    <a:pt x="97" y="2"/>
                  </a:cubicBezTo>
                  <a:cubicBezTo>
                    <a:pt x="96" y="1"/>
                    <a:pt x="95" y="0"/>
                    <a:pt x="94" y="0"/>
                  </a:cubicBezTo>
                </a:path>
              </a:pathLst>
            </a:custGeom>
            <a:solidFill>
              <a:srgbClr val="4285F4">
                <a:alpha val="15000"/>
              </a:srgbClr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48" name="ï$ļîďè"/>
            <p:cNvSpPr/>
            <p:nvPr/>
          </p:nvSpPr>
          <p:spPr bwMode="auto">
            <a:xfrm>
              <a:off x="6870005" y="3479957"/>
              <a:ext cx="662428" cy="716898"/>
            </a:xfrm>
            <a:custGeom>
              <a:avLst/>
              <a:gdLst>
                <a:gd name="T0" fmla="*/ 69 w 412"/>
                <a:gd name="T1" fmla="*/ 357 h 447"/>
                <a:gd name="T2" fmla="*/ 139 w 412"/>
                <a:gd name="T3" fmla="*/ 377 h 447"/>
                <a:gd name="T4" fmla="*/ 192 w 412"/>
                <a:gd name="T5" fmla="*/ 358 h 447"/>
                <a:gd name="T6" fmla="*/ 221 w 412"/>
                <a:gd name="T7" fmla="*/ 376 h 447"/>
                <a:gd name="T8" fmla="*/ 275 w 412"/>
                <a:gd name="T9" fmla="*/ 376 h 447"/>
                <a:gd name="T10" fmla="*/ 342 w 412"/>
                <a:gd name="T11" fmla="*/ 358 h 447"/>
                <a:gd name="T12" fmla="*/ 394 w 412"/>
                <a:gd name="T13" fmla="*/ 377 h 447"/>
                <a:gd name="T14" fmla="*/ 17 w 412"/>
                <a:gd name="T15" fmla="*/ 313 h 447"/>
                <a:gd name="T16" fmla="*/ 69 w 412"/>
                <a:gd name="T17" fmla="*/ 332 h 447"/>
                <a:gd name="T18" fmla="*/ 138 w 412"/>
                <a:gd name="T19" fmla="*/ 313 h 447"/>
                <a:gd name="T20" fmla="*/ 190 w 412"/>
                <a:gd name="T21" fmla="*/ 332 h 447"/>
                <a:gd name="T22" fmla="*/ 221 w 412"/>
                <a:gd name="T23" fmla="*/ 313 h 447"/>
                <a:gd name="T24" fmla="*/ 273 w 412"/>
                <a:gd name="T25" fmla="*/ 332 h 447"/>
                <a:gd name="T26" fmla="*/ 342 w 412"/>
                <a:gd name="T27" fmla="*/ 313 h 447"/>
                <a:gd name="T28" fmla="*/ 394 w 412"/>
                <a:gd name="T29" fmla="*/ 332 h 447"/>
                <a:gd name="T30" fmla="*/ 18 w 412"/>
                <a:gd name="T31" fmla="*/ 267 h 447"/>
                <a:gd name="T32" fmla="*/ 18 w 412"/>
                <a:gd name="T33" fmla="*/ 287 h 447"/>
                <a:gd name="T34" fmla="*/ 190 w 412"/>
                <a:gd name="T35" fmla="*/ 267 h 447"/>
                <a:gd name="T36" fmla="*/ 222 w 412"/>
                <a:gd name="T37" fmla="*/ 287 h 447"/>
                <a:gd name="T38" fmla="*/ 274 w 412"/>
                <a:gd name="T39" fmla="*/ 268 h 447"/>
                <a:gd name="T40" fmla="*/ 342 w 412"/>
                <a:gd name="T41" fmla="*/ 286 h 447"/>
                <a:gd name="T42" fmla="*/ 396 w 412"/>
                <a:gd name="T43" fmla="*/ 286 h 447"/>
                <a:gd name="T44" fmla="*/ 17 w 412"/>
                <a:gd name="T45" fmla="*/ 223 h 447"/>
                <a:gd name="T46" fmla="*/ 69 w 412"/>
                <a:gd name="T47" fmla="*/ 242 h 447"/>
                <a:gd name="T48" fmla="*/ 139 w 412"/>
                <a:gd name="T49" fmla="*/ 222 h 447"/>
                <a:gd name="T50" fmla="*/ 139 w 412"/>
                <a:gd name="T51" fmla="*/ 242 h 447"/>
                <a:gd name="T52" fmla="*/ 273 w 412"/>
                <a:gd name="T53" fmla="*/ 222 h 447"/>
                <a:gd name="T54" fmla="*/ 343 w 412"/>
                <a:gd name="T55" fmla="*/ 242 h 447"/>
                <a:gd name="T56" fmla="*/ 396 w 412"/>
                <a:gd name="T57" fmla="*/ 223 h 447"/>
                <a:gd name="T58" fmla="*/ 17 w 412"/>
                <a:gd name="T59" fmla="*/ 196 h 447"/>
                <a:gd name="T60" fmla="*/ 71 w 412"/>
                <a:gd name="T61" fmla="*/ 196 h 447"/>
                <a:gd name="T62" fmla="*/ 138 w 412"/>
                <a:gd name="T63" fmla="*/ 178 h 447"/>
                <a:gd name="T64" fmla="*/ 190 w 412"/>
                <a:gd name="T65" fmla="*/ 197 h 447"/>
                <a:gd name="T66" fmla="*/ 222 w 412"/>
                <a:gd name="T67" fmla="*/ 177 h 447"/>
                <a:gd name="T68" fmla="*/ 222 w 412"/>
                <a:gd name="T69" fmla="*/ 197 h 447"/>
                <a:gd name="T70" fmla="*/ 394 w 412"/>
                <a:gd name="T71" fmla="*/ 177 h 447"/>
                <a:gd name="T72" fmla="*/ 18 w 412"/>
                <a:gd name="T73" fmla="*/ 152 h 447"/>
                <a:gd name="T74" fmla="*/ 71 w 412"/>
                <a:gd name="T75" fmla="*/ 133 h 447"/>
                <a:gd name="T76" fmla="*/ 138 w 412"/>
                <a:gd name="T77" fmla="*/ 150 h 447"/>
                <a:gd name="T78" fmla="*/ 192 w 412"/>
                <a:gd name="T79" fmla="*/ 150 h 447"/>
                <a:gd name="T80" fmla="*/ 221 w 412"/>
                <a:gd name="T81" fmla="*/ 133 h 447"/>
                <a:gd name="T82" fmla="*/ 273 w 412"/>
                <a:gd name="T83" fmla="*/ 152 h 447"/>
                <a:gd name="T84" fmla="*/ 343 w 412"/>
                <a:gd name="T85" fmla="*/ 132 h 447"/>
                <a:gd name="T86" fmla="*/ 343 w 412"/>
                <a:gd name="T87" fmla="*/ 152 h 447"/>
                <a:gd name="T88" fmla="*/ 69 w 412"/>
                <a:gd name="T89" fmla="*/ 87 h 447"/>
                <a:gd name="T90" fmla="*/ 139 w 412"/>
                <a:gd name="T91" fmla="*/ 107 h 447"/>
                <a:gd name="T92" fmla="*/ 192 w 412"/>
                <a:gd name="T93" fmla="*/ 88 h 447"/>
                <a:gd name="T94" fmla="*/ 221 w 412"/>
                <a:gd name="T95" fmla="*/ 105 h 447"/>
                <a:gd name="T96" fmla="*/ 275 w 412"/>
                <a:gd name="T97" fmla="*/ 105 h 447"/>
                <a:gd name="T98" fmla="*/ 342 w 412"/>
                <a:gd name="T99" fmla="*/ 88 h 447"/>
                <a:gd name="T100" fmla="*/ 394 w 412"/>
                <a:gd name="T101" fmla="*/ 107 h 447"/>
                <a:gd name="T102" fmla="*/ 178 w 412"/>
                <a:gd name="T103" fmla="*/ 34 h 447"/>
                <a:gd name="T104" fmla="*/ 0 w 412"/>
                <a:gd name="T105" fmla="*/ 70 h 447"/>
                <a:gd name="T106" fmla="*/ 85 w 412"/>
                <a:gd name="T107" fmla="*/ 395 h 447"/>
                <a:gd name="T108" fmla="*/ 124 w 412"/>
                <a:gd name="T109" fmla="*/ 447 h 447"/>
                <a:gd name="T110" fmla="*/ 326 w 412"/>
                <a:gd name="T111" fmla="*/ 394 h 447"/>
                <a:gd name="T112" fmla="*/ 412 w 412"/>
                <a:gd name="T113" fmla="*/ 445 h 447"/>
                <a:gd name="T114" fmla="*/ 274 w 412"/>
                <a:gd name="T115" fmla="*/ 34 h 447"/>
                <a:gd name="T116" fmla="*/ 182 w 412"/>
                <a:gd name="T117" fmla="*/ 0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12" h="447">
                  <a:moveTo>
                    <a:pt x="18" y="377"/>
                  </a:moveTo>
                  <a:cubicBezTo>
                    <a:pt x="17" y="377"/>
                    <a:pt x="17" y="377"/>
                    <a:pt x="17" y="376"/>
                  </a:cubicBezTo>
                  <a:cubicBezTo>
                    <a:pt x="17" y="358"/>
                    <a:pt x="17" y="358"/>
                    <a:pt x="17" y="358"/>
                  </a:cubicBezTo>
                  <a:cubicBezTo>
                    <a:pt x="17" y="358"/>
                    <a:pt x="17" y="357"/>
                    <a:pt x="18" y="357"/>
                  </a:cubicBezTo>
                  <a:cubicBezTo>
                    <a:pt x="69" y="357"/>
                    <a:pt x="69" y="357"/>
                    <a:pt x="69" y="357"/>
                  </a:cubicBezTo>
                  <a:cubicBezTo>
                    <a:pt x="70" y="357"/>
                    <a:pt x="71" y="358"/>
                    <a:pt x="71" y="358"/>
                  </a:cubicBezTo>
                  <a:cubicBezTo>
                    <a:pt x="71" y="376"/>
                    <a:pt x="71" y="376"/>
                    <a:pt x="71" y="376"/>
                  </a:cubicBezTo>
                  <a:cubicBezTo>
                    <a:pt x="71" y="377"/>
                    <a:pt x="70" y="377"/>
                    <a:pt x="69" y="377"/>
                  </a:cubicBezTo>
                  <a:cubicBezTo>
                    <a:pt x="18" y="377"/>
                    <a:pt x="18" y="377"/>
                    <a:pt x="18" y="377"/>
                  </a:cubicBezTo>
                  <a:moveTo>
                    <a:pt x="139" y="377"/>
                  </a:moveTo>
                  <a:cubicBezTo>
                    <a:pt x="138" y="377"/>
                    <a:pt x="138" y="377"/>
                    <a:pt x="138" y="376"/>
                  </a:cubicBezTo>
                  <a:cubicBezTo>
                    <a:pt x="138" y="358"/>
                    <a:pt x="138" y="358"/>
                    <a:pt x="138" y="358"/>
                  </a:cubicBezTo>
                  <a:cubicBezTo>
                    <a:pt x="138" y="358"/>
                    <a:pt x="138" y="357"/>
                    <a:pt x="139" y="357"/>
                  </a:cubicBezTo>
                  <a:cubicBezTo>
                    <a:pt x="190" y="357"/>
                    <a:pt x="190" y="357"/>
                    <a:pt x="190" y="357"/>
                  </a:cubicBezTo>
                  <a:cubicBezTo>
                    <a:pt x="191" y="357"/>
                    <a:pt x="192" y="358"/>
                    <a:pt x="192" y="358"/>
                  </a:cubicBezTo>
                  <a:cubicBezTo>
                    <a:pt x="192" y="376"/>
                    <a:pt x="192" y="376"/>
                    <a:pt x="192" y="376"/>
                  </a:cubicBezTo>
                  <a:cubicBezTo>
                    <a:pt x="192" y="377"/>
                    <a:pt x="191" y="377"/>
                    <a:pt x="190" y="377"/>
                  </a:cubicBezTo>
                  <a:cubicBezTo>
                    <a:pt x="139" y="377"/>
                    <a:pt x="139" y="377"/>
                    <a:pt x="139" y="377"/>
                  </a:cubicBezTo>
                  <a:moveTo>
                    <a:pt x="222" y="377"/>
                  </a:moveTo>
                  <a:cubicBezTo>
                    <a:pt x="221" y="377"/>
                    <a:pt x="221" y="377"/>
                    <a:pt x="221" y="376"/>
                  </a:cubicBezTo>
                  <a:cubicBezTo>
                    <a:pt x="221" y="358"/>
                    <a:pt x="221" y="358"/>
                    <a:pt x="221" y="358"/>
                  </a:cubicBezTo>
                  <a:cubicBezTo>
                    <a:pt x="221" y="358"/>
                    <a:pt x="221" y="357"/>
                    <a:pt x="222" y="357"/>
                  </a:cubicBezTo>
                  <a:cubicBezTo>
                    <a:pt x="273" y="357"/>
                    <a:pt x="273" y="357"/>
                    <a:pt x="273" y="357"/>
                  </a:cubicBezTo>
                  <a:cubicBezTo>
                    <a:pt x="274" y="357"/>
                    <a:pt x="274" y="358"/>
                    <a:pt x="274" y="358"/>
                  </a:cubicBezTo>
                  <a:cubicBezTo>
                    <a:pt x="275" y="376"/>
                    <a:pt x="275" y="376"/>
                    <a:pt x="275" y="376"/>
                  </a:cubicBezTo>
                  <a:cubicBezTo>
                    <a:pt x="275" y="377"/>
                    <a:pt x="274" y="377"/>
                    <a:pt x="273" y="377"/>
                  </a:cubicBezTo>
                  <a:cubicBezTo>
                    <a:pt x="222" y="377"/>
                    <a:pt x="222" y="377"/>
                    <a:pt x="222" y="377"/>
                  </a:cubicBezTo>
                  <a:moveTo>
                    <a:pt x="343" y="377"/>
                  </a:moveTo>
                  <a:cubicBezTo>
                    <a:pt x="342" y="377"/>
                    <a:pt x="342" y="377"/>
                    <a:pt x="342" y="376"/>
                  </a:cubicBezTo>
                  <a:cubicBezTo>
                    <a:pt x="342" y="358"/>
                    <a:pt x="342" y="358"/>
                    <a:pt x="342" y="358"/>
                  </a:cubicBezTo>
                  <a:cubicBezTo>
                    <a:pt x="342" y="358"/>
                    <a:pt x="342" y="357"/>
                    <a:pt x="343" y="357"/>
                  </a:cubicBezTo>
                  <a:cubicBezTo>
                    <a:pt x="394" y="357"/>
                    <a:pt x="394" y="357"/>
                    <a:pt x="394" y="357"/>
                  </a:cubicBezTo>
                  <a:cubicBezTo>
                    <a:pt x="395" y="357"/>
                    <a:pt x="396" y="358"/>
                    <a:pt x="396" y="358"/>
                  </a:cubicBezTo>
                  <a:cubicBezTo>
                    <a:pt x="396" y="376"/>
                    <a:pt x="396" y="376"/>
                    <a:pt x="396" y="376"/>
                  </a:cubicBezTo>
                  <a:cubicBezTo>
                    <a:pt x="396" y="377"/>
                    <a:pt x="395" y="377"/>
                    <a:pt x="394" y="377"/>
                  </a:cubicBezTo>
                  <a:cubicBezTo>
                    <a:pt x="343" y="377"/>
                    <a:pt x="343" y="377"/>
                    <a:pt x="343" y="377"/>
                  </a:cubicBezTo>
                  <a:moveTo>
                    <a:pt x="18" y="332"/>
                  </a:moveTo>
                  <a:cubicBezTo>
                    <a:pt x="17" y="332"/>
                    <a:pt x="17" y="332"/>
                    <a:pt x="17" y="331"/>
                  </a:cubicBezTo>
                  <a:cubicBezTo>
                    <a:pt x="17" y="331"/>
                    <a:pt x="17" y="331"/>
                    <a:pt x="17" y="331"/>
                  </a:cubicBezTo>
                  <a:cubicBezTo>
                    <a:pt x="17" y="313"/>
                    <a:pt x="17" y="313"/>
                    <a:pt x="17" y="313"/>
                  </a:cubicBezTo>
                  <a:cubicBezTo>
                    <a:pt x="17" y="313"/>
                    <a:pt x="17" y="312"/>
                    <a:pt x="18" y="312"/>
                  </a:cubicBezTo>
                  <a:cubicBezTo>
                    <a:pt x="69" y="312"/>
                    <a:pt x="69" y="312"/>
                    <a:pt x="69" y="312"/>
                  </a:cubicBezTo>
                  <a:cubicBezTo>
                    <a:pt x="70" y="312"/>
                    <a:pt x="71" y="313"/>
                    <a:pt x="71" y="313"/>
                  </a:cubicBezTo>
                  <a:cubicBezTo>
                    <a:pt x="71" y="331"/>
                    <a:pt x="71" y="331"/>
                    <a:pt x="71" y="331"/>
                  </a:cubicBezTo>
                  <a:cubicBezTo>
                    <a:pt x="71" y="332"/>
                    <a:pt x="70" y="332"/>
                    <a:pt x="69" y="332"/>
                  </a:cubicBezTo>
                  <a:cubicBezTo>
                    <a:pt x="18" y="332"/>
                    <a:pt x="18" y="332"/>
                    <a:pt x="18" y="332"/>
                  </a:cubicBezTo>
                  <a:moveTo>
                    <a:pt x="139" y="332"/>
                  </a:moveTo>
                  <a:cubicBezTo>
                    <a:pt x="138" y="332"/>
                    <a:pt x="138" y="332"/>
                    <a:pt x="138" y="331"/>
                  </a:cubicBezTo>
                  <a:cubicBezTo>
                    <a:pt x="138" y="331"/>
                    <a:pt x="138" y="331"/>
                    <a:pt x="138" y="331"/>
                  </a:cubicBezTo>
                  <a:cubicBezTo>
                    <a:pt x="138" y="313"/>
                    <a:pt x="138" y="313"/>
                    <a:pt x="138" y="313"/>
                  </a:cubicBezTo>
                  <a:cubicBezTo>
                    <a:pt x="138" y="313"/>
                    <a:pt x="138" y="312"/>
                    <a:pt x="139" y="312"/>
                  </a:cubicBezTo>
                  <a:cubicBezTo>
                    <a:pt x="190" y="312"/>
                    <a:pt x="190" y="312"/>
                    <a:pt x="190" y="312"/>
                  </a:cubicBezTo>
                  <a:cubicBezTo>
                    <a:pt x="191" y="312"/>
                    <a:pt x="192" y="313"/>
                    <a:pt x="192" y="313"/>
                  </a:cubicBezTo>
                  <a:cubicBezTo>
                    <a:pt x="192" y="331"/>
                    <a:pt x="192" y="331"/>
                    <a:pt x="192" y="331"/>
                  </a:cubicBezTo>
                  <a:cubicBezTo>
                    <a:pt x="192" y="332"/>
                    <a:pt x="191" y="332"/>
                    <a:pt x="190" y="332"/>
                  </a:cubicBezTo>
                  <a:cubicBezTo>
                    <a:pt x="139" y="332"/>
                    <a:pt x="139" y="332"/>
                    <a:pt x="139" y="332"/>
                  </a:cubicBezTo>
                  <a:moveTo>
                    <a:pt x="222" y="332"/>
                  </a:moveTo>
                  <a:cubicBezTo>
                    <a:pt x="221" y="332"/>
                    <a:pt x="221" y="332"/>
                    <a:pt x="221" y="331"/>
                  </a:cubicBezTo>
                  <a:cubicBezTo>
                    <a:pt x="221" y="331"/>
                    <a:pt x="221" y="331"/>
                    <a:pt x="221" y="331"/>
                  </a:cubicBezTo>
                  <a:cubicBezTo>
                    <a:pt x="221" y="313"/>
                    <a:pt x="221" y="313"/>
                    <a:pt x="221" y="313"/>
                  </a:cubicBezTo>
                  <a:cubicBezTo>
                    <a:pt x="221" y="313"/>
                    <a:pt x="221" y="312"/>
                    <a:pt x="222" y="312"/>
                  </a:cubicBezTo>
                  <a:cubicBezTo>
                    <a:pt x="273" y="312"/>
                    <a:pt x="273" y="312"/>
                    <a:pt x="273" y="312"/>
                  </a:cubicBezTo>
                  <a:cubicBezTo>
                    <a:pt x="274" y="312"/>
                    <a:pt x="274" y="313"/>
                    <a:pt x="274" y="313"/>
                  </a:cubicBezTo>
                  <a:cubicBezTo>
                    <a:pt x="275" y="331"/>
                    <a:pt x="275" y="331"/>
                    <a:pt x="275" y="331"/>
                  </a:cubicBezTo>
                  <a:cubicBezTo>
                    <a:pt x="275" y="332"/>
                    <a:pt x="274" y="332"/>
                    <a:pt x="273" y="332"/>
                  </a:cubicBezTo>
                  <a:cubicBezTo>
                    <a:pt x="222" y="332"/>
                    <a:pt x="222" y="332"/>
                    <a:pt x="222" y="332"/>
                  </a:cubicBezTo>
                  <a:moveTo>
                    <a:pt x="343" y="332"/>
                  </a:moveTo>
                  <a:cubicBezTo>
                    <a:pt x="342" y="332"/>
                    <a:pt x="342" y="332"/>
                    <a:pt x="342" y="331"/>
                  </a:cubicBezTo>
                  <a:cubicBezTo>
                    <a:pt x="342" y="331"/>
                    <a:pt x="342" y="331"/>
                    <a:pt x="342" y="331"/>
                  </a:cubicBezTo>
                  <a:cubicBezTo>
                    <a:pt x="342" y="313"/>
                    <a:pt x="342" y="313"/>
                    <a:pt x="342" y="313"/>
                  </a:cubicBezTo>
                  <a:cubicBezTo>
                    <a:pt x="342" y="313"/>
                    <a:pt x="342" y="312"/>
                    <a:pt x="343" y="312"/>
                  </a:cubicBezTo>
                  <a:cubicBezTo>
                    <a:pt x="394" y="312"/>
                    <a:pt x="394" y="312"/>
                    <a:pt x="394" y="312"/>
                  </a:cubicBezTo>
                  <a:cubicBezTo>
                    <a:pt x="395" y="312"/>
                    <a:pt x="396" y="313"/>
                    <a:pt x="396" y="313"/>
                  </a:cubicBezTo>
                  <a:cubicBezTo>
                    <a:pt x="396" y="331"/>
                    <a:pt x="396" y="331"/>
                    <a:pt x="396" y="331"/>
                  </a:cubicBezTo>
                  <a:cubicBezTo>
                    <a:pt x="396" y="332"/>
                    <a:pt x="395" y="332"/>
                    <a:pt x="394" y="332"/>
                  </a:cubicBezTo>
                  <a:cubicBezTo>
                    <a:pt x="343" y="332"/>
                    <a:pt x="343" y="332"/>
                    <a:pt x="343" y="332"/>
                  </a:cubicBezTo>
                  <a:moveTo>
                    <a:pt x="18" y="287"/>
                  </a:moveTo>
                  <a:cubicBezTo>
                    <a:pt x="17" y="287"/>
                    <a:pt x="17" y="287"/>
                    <a:pt x="17" y="286"/>
                  </a:cubicBezTo>
                  <a:cubicBezTo>
                    <a:pt x="17" y="268"/>
                    <a:pt x="17" y="268"/>
                    <a:pt x="17" y="268"/>
                  </a:cubicBezTo>
                  <a:cubicBezTo>
                    <a:pt x="17" y="268"/>
                    <a:pt x="17" y="267"/>
                    <a:pt x="18" y="267"/>
                  </a:cubicBezTo>
                  <a:cubicBezTo>
                    <a:pt x="69" y="267"/>
                    <a:pt x="69" y="267"/>
                    <a:pt x="69" y="267"/>
                  </a:cubicBezTo>
                  <a:cubicBezTo>
                    <a:pt x="70" y="267"/>
                    <a:pt x="71" y="268"/>
                    <a:pt x="71" y="268"/>
                  </a:cubicBezTo>
                  <a:cubicBezTo>
                    <a:pt x="71" y="286"/>
                    <a:pt x="71" y="286"/>
                    <a:pt x="71" y="286"/>
                  </a:cubicBezTo>
                  <a:cubicBezTo>
                    <a:pt x="71" y="287"/>
                    <a:pt x="70" y="287"/>
                    <a:pt x="69" y="287"/>
                  </a:cubicBezTo>
                  <a:cubicBezTo>
                    <a:pt x="18" y="287"/>
                    <a:pt x="18" y="287"/>
                    <a:pt x="18" y="287"/>
                  </a:cubicBezTo>
                  <a:moveTo>
                    <a:pt x="139" y="287"/>
                  </a:moveTo>
                  <a:cubicBezTo>
                    <a:pt x="138" y="287"/>
                    <a:pt x="138" y="287"/>
                    <a:pt x="138" y="286"/>
                  </a:cubicBezTo>
                  <a:cubicBezTo>
                    <a:pt x="138" y="268"/>
                    <a:pt x="138" y="268"/>
                    <a:pt x="138" y="268"/>
                  </a:cubicBezTo>
                  <a:cubicBezTo>
                    <a:pt x="138" y="268"/>
                    <a:pt x="138" y="267"/>
                    <a:pt x="139" y="267"/>
                  </a:cubicBezTo>
                  <a:cubicBezTo>
                    <a:pt x="190" y="267"/>
                    <a:pt x="190" y="267"/>
                    <a:pt x="190" y="267"/>
                  </a:cubicBezTo>
                  <a:cubicBezTo>
                    <a:pt x="191" y="267"/>
                    <a:pt x="192" y="268"/>
                    <a:pt x="192" y="268"/>
                  </a:cubicBezTo>
                  <a:cubicBezTo>
                    <a:pt x="192" y="286"/>
                    <a:pt x="192" y="286"/>
                    <a:pt x="192" y="286"/>
                  </a:cubicBezTo>
                  <a:cubicBezTo>
                    <a:pt x="192" y="287"/>
                    <a:pt x="191" y="287"/>
                    <a:pt x="190" y="287"/>
                  </a:cubicBezTo>
                  <a:cubicBezTo>
                    <a:pt x="139" y="287"/>
                    <a:pt x="139" y="287"/>
                    <a:pt x="139" y="287"/>
                  </a:cubicBezTo>
                  <a:moveTo>
                    <a:pt x="222" y="287"/>
                  </a:moveTo>
                  <a:cubicBezTo>
                    <a:pt x="221" y="287"/>
                    <a:pt x="221" y="287"/>
                    <a:pt x="221" y="286"/>
                  </a:cubicBezTo>
                  <a:cubicBezTo>
                    <a:pt x="221" y="268"/>
                    <a:pt x="221" y="268"/>
                    <a:pt x="221" y="268"/>
                  </a:cubicBezTo>
                  <a:cubicBezTo>
                    <a:pt x="221" y="268"/>
                    <a:pt x="221" y="267"/>
                    <a:pt x="222" y="267"/>
                  </a:cubicBezTo>
                  <a:cubicBezTo>
                    <a:pt x="273" y="267"/>
                    <a:pt x="273" y="267"/>
                    <a:pt x="273" y="267"/>
                  </a:cubicBezTo>
                  <a:cubicBezTo>
                    <a:pt x="274" y="267"/>
                    <a:pt x="274" y="268"/>
                    <a:pt x="274" y="268"/>
                  </a:cubicBezTo>
                  <a:cubicBezTo>
                    <a:pt x="275" y="286"/>
                    <a:pt x="275" y="286"/>
                    <a:pt x="275" y="286"/>
                  </a:cubicBezTo>
                  <a:cubicBezTo>
                    <a:pt x="275" y="287"/>
                    <a:pt x="274" y="287"/>
                    <a:pt x="273" y="287"/>
                  </a:cubicBezTo>
                  <a:cubicBezTo>
                    <a:pt x="222" y="287"/>
                    <a:pt x="222" y="287"/>
                    <a:pt x="222" y="287"/>
                  </a:cubicBezTo>
                  <a:moveTo>
                    <a:pt x="343" y="287"/>
                  </a:moveTo>
                  <a:cubicBezTo>
                    <a:pt x="342" y="287"/>
                    <a:pt x="342" y="287"/>
                    <a:pt x="342" y="286"/>
                  </a:cubicBezTo>
                  <a:cubicBezTo>
                    <a:pt x="342" y="268"/>
                    <a:pt x="342" y="268"/>
                    <a:pt x="342" y="268"/>
                  </a:cubicBezTo>
                  <a:cubicBezTo>
                    <a:pt x="342" y="268"/>
                    <a:pt x="342" y="267"/>
                    <a:pt x="343" y="267"/>
                  </a:cubicBezTo>
                  <a:cubicBezTo>
                    <a:pt x="394" y="267"/>
                    <a:pt x="394" y="267"/>
                    <a:pt x="394" y="267"/>
                  </a:cubicBezTo>
                  <a:cubicBezTo>
                    <a:pt x="395" y="267"/>
                    <a:pt x="396" y="268"/>
                    <a:pt x="396" y="268"/>
                  </a:cubicBezTo>
                  <a:cubicBezTo>
                    <a:pt x="396" y="286"/>
                    <a:pt x="396" y="286"/>
                    <a:pt x="396" y="286"/>
                  </a:cubicBezTo>
                  <a:cubicBezTo>
                    <a:pt x="396" y="287"/>
                    <a:pt x="395" y="287"/>
                    <a:pt x="394" y="287"/>
                  </a:cubicBezTo>
                  <a:cubicBezTo>
                    <a:pt x="343" y="287"/>
                    <a:pt x="343" y="287"/>
                    <a:pt x="343" y="287"/>
                  </a:cubicBezTo>
                  <a:moveTo>
                    <a:pt x="18" y="242"/>
                  </a:moveTo>
                  <a:cubicBezTo>
                    <a:pt x="17" y="242"/>
                    <a:pt x="17" y="241"/>
                    <a:pt x="17" y="241"/>
                  </a:cubicBezTo>
                  <a:cubicBezTo>
                    <a:pt x="17" y="223"/>
                    <a:pt x="17" y="223"/>
                    <a:pt x="17" y="223"/>
                  </a:cubicBezTo>
                  <a:cubicBezTo>
                    <a:pt x="17" y="222"/>
                    <a:pt x="17" y="222"/>
                    <a:pt x="18" y="222"/>
                  </a:cubicBezTo>
                  <a:cubicBezTo>
                    <a:pt x="69" y="222"/>
                    <a:pt x="69" y="222"/>
                    <a:pt x="69" y="222"/>
                  </a:cubicBezTo>
                  <a:cubicBezTo>
                    <a:pt x="70" y="222"/>
                    <a:pt x="71" y="222"/>
                    <a:pt x="71" y="223"/>
                  </a:cubicBezTo>
                  <a:cubicBezTo>
                    <a:pt x="71" y="241"/>
                    <a:pt x="71" y="241"/>
                    <a:pt x="71" y="241"/>
                  </a:cubicBezTo>
                  <a:cubicBezTo>
                    <a:pt x="71" y="241"/>
                    <a:pt x="70" y="242"/>
                    <a:pt x="69" y="242"/>
                  </a:cubicBezTo>
                  <a:cubicBezTo>
                    <a:pt x="18" y="242"/>
                    <a:pt x="18" y="242"/>
                    <a:pt x="18" y="242"/>
                  </a:cubicBezTo>
                  <a:moveTo>
                    <a:pt x="139" y="242"/>
                  </a:moveTo>
                  <a:cubicBezTo>
                    <a:pt x="138" y="242"/>
                    <a:pt x="138" y="241"/>
                    <a:pt x="138" y="241"/>
                  </a:cubicBezTo>
                  <a:cubicBezTo>
                    <a:pt x="138" y="223"/>
                    <a:pt x="138" y="223"/>
                    <a:pt x="138" y="223"/>
                  </a:cubicBezTo>
                  <a:cubicBezTo>
                    <a:pt x="138" y="222"/>
                    <a:pt x="138" y="222"/>
                    <a:pt x="139" y="222"/>
                  </a:cubicBezTo>
                  <a:cubicBezTo>
                    <a:pt x="190" y="222"/>
                    <a:pt x="190" y="222"/>
                    <a:pt x="190" y="222"/>
                  </a:cubicBezTo>
                  <a:cubicBezTo>
                    <a:pt x="191" y="222"/>
                    <a:pt x="192" y="222"/>
                    <a:pt x="192" y="223"/>
                  </a:cubicBezTo>
                  <a:cubicBezTo>
                    <a:pt x="192" y="241"/>
                    <a:pt x="192" y="241"/>
                    <a:pt x="192" y="241"/>
                  </a:cubicBezTo>
                  <a:cubicBezTo>
                    <a:pt x="192" y="241"/>
                    <a:pt x="191" y="242"/>
                    <a:pt x="190" y="242"/>
                  </a:cubicBezTo>
                  <a:cubicBezTo>
                    <a:pt x="139" y="242"/>
                    <a:pt x="139" y="242"/>
                    <a:pt x="139" y="242"/>
                  </a:cubicBezTo>
                  <a:moveTo>
                    <a:pt x="222" y="242"/>
                  </a:moveTo>
                  <a:cubicBezTo>
                    <a:pt x="221" y="242"/>
                    <a:pt x="221" y="241"/>
                    <a:pt x="221" y="241"/>
                  </a:cubicBezTo>
                  <a:cubicBezTo>
                    <a:pt x="221" y="223"/>
                    <a:pt x="221" y="223"/>
                    <a:pt x="221" y="223"/>
                  </a:cubicBezTo>
                  <a:cubicBezTo>
                    <a:pt x="221" y="222"/>
                    <a:pt x="221" y="222"/>
                    <a:pt x="222" y="222"/>
                  </a:cubicBezTo>
                  <a:cubicBezTo>
                    <a:pt x="273" y="222"/>
                    <a:pt x="273" y="222"/>
                    <a:pt x="273" y="222"/>
                  </a:cubicBezTo>
                  <a:cubicBezTo>
                    <a:pt x="274" y="222"/>
                    <a:pt x="274" y="222"/>
                    <a:pt x="274" y="223"/>
                  </a:cubicBezTo>
                  <a:cubicBezTo>
                    <a:pt x="275" y="241"/>
                    <a:pt x="275" y="241"/>
                    <a:pt x="275" y="241"/>
                  </a:cubicBezTo>
                  <a:cubicBezTo>
                    <a:pt x="275" y="241"/>
                    <a:pt x="274" y="242"/>
                    <a:pt x="273" y="242"/>
                  </a:cubicBezTo>
                  <a:cubicBezTo>
                    <a:pt x="222" y="242"/>
                    <a:pt x="222" y="242"/>
                    <a:pt x="222" y="242"/>
                  </a:cubicBezTo>
                  <a:moveTo>
                    <a:pt x="343" y="242"/>
                  </a:moveTo>
                  <a:cubicBezTo>
                    <a:pt x="342" y="242"/>
                    <a:pt x="342" y="241"/>
                    <a:pt x="342" y="241"/>
                  </a:cubicBezTo>
                  <a:cubicBezTo>
                    <a:pt x="342" y="223"/>
                    <a:pt x="342" y="223"/>
                    <a:pt x="342" y="223"/>
                  </a:cubicBezTo>
                  <a:cubicBezTo>
                    <a:pt x="342" y="222"/>
                    <a:pt x="342" y="222"/>
                    <a:pt x="343" y="222"/>
                  </a:cubicBezTo>
                  <a:cubicBezTo>
                    <a:pt x="394" y="222"/>
                    <a:pt x="394" y="222"/>
                    <a:pt x="394" y="222"/>
                  </a:cubicBezTo>
                  <a:cubicBezTo>
                    <a:pt x="395" y="222"/>
                    <a:pt x="396" y="222"/>
                    <a:pt x="396" y="223"/>
                  </a:cubicBezTo>
                  <a:cubicBezTo>
                    <a:pt x="396" y="241"/>
                    <a:pt x="396" y="241"/>
                    <a:pt x="396" y="241"/>
                  </a:cubicBezTo>
                  <a:cubicBezTo>
                    <a:pt x="396" y="241"/>
                    <a:pt x="395" y="242"/>
                    <a:pt x="394" y="242"/>
                  </a:cubicBezTo>
                  <a:cubicBezTo>
                    <a:pt x="343" y="242"/>
                    <a:pt x="343" y="242"/>
                    <a:pt x="343" y="242"/>
                  </a:cubicBezTo>
                  <a:moveTo>
                    <a:pt x="18" y="197"/>
                  </a:moveTo>
                  <a:cubicBezTo>
                    <a:pt x="17" y="197"/>
                    <a:pt x="17" y="196"/>
                    <a:pt x="17" y="196"/>
                  </a:cubicBezTo>
                  <a:cubicBezTo>
                    <a:pt x="17" y="178"/>
                    <a:pt x="17" y="178"/>
                    <a:pt x="17" y="178"/>
                  </a:cubicBezTo>
                  <a:cubicBezTo>
                    <a:pt x="17" y="177"/>
                    <a:pt x="17" y="177"/>
                    <a:pt x="18" y="177"/>
                  </a:cubicBezTo>
                  <a:cubicBezTo>
                    <a:pt x="69" y="177"/>
                    <a:pt x="69" y="177"/>
                    <a:pt x="69" y="177"/>
                  </a:cubicBezTo>
                  <a:cubicBezTo>
                    <a:pt x="70" y="177"/>
                    <a:pt x="71" y="177"/>
                    <a:pt x="71" y="178"/>
                  </a:cubicBezTo>
                  <a:cubicBezTo>
                    <a:pt x="71" y="196"/>
                    <a:pt x="71" y="196"/>
                    <a:pt x="71" y="196"/>
                  </a:cubicBezTo>
                  <a:cubicBezTo>
                    <a:pt x="71" y="196"/>
                    <a:pt x="70" y="197"/>
                    <a:pt x="69" y="197"/>
                  </a:cubicBezTo>
                  <a:cubicBezTo>
                    <a:pt x="18" y="197"/>
                    <a:pt x="18" y="197"/>
                    <a:pt x="18" y="197"/>
                  </a:cubicBezTo>
                  <a:moveTo>
                    <a:pt x="139" y="197"/>
                  </a:moveTo>
                  <a:cubicBezTo>
                    <a:pt x="138" y="197"/>
                    <a:pt x="138" y="196"/>
                    <a:pt x="138" y="196"/>
                  </a:cubicBezTo>
                  <a:cubicBezTo>
                    <a:pt x="138" y="178"/>
                    <a:pt x="138" y="178"/>
                    <a:pt x="138" y="178"/>
                  </a:cubicBezTo>
                  <a:cubicBezTo>
                    <a:pt x="138" y="177"/>
                    <a:pt x="138" y="177"/>
                    <a:pt x="139" y="177"/>
                  </a:cubicBezTo>
                  <a:cubicBezTo>
                    <a:pt x="190" y="177"/>
                    <a:pt x="190" y="177"/>
                    <a:pt x="190" y="177"/>
                  </a:cubicBezTo>
                  <a:cubicBezTo>
                    <a:pt x="191" y="177"/>
                    <a:pt x="192" y="177"/>
                    <a:pt x="192" y="178"/>
                  </a:cubicBezTo>
                  <a:cubicBezTo>
                    <a:pt x="192" y="196"/>
                    <a:pt x="192" y="196"/>
                    <a:pt x="192" y="196"/>
                  </a:cubicBezTo>
                  <a:cubicBezTo>
                    <a:pt x="192" y="196"/>
                    <a:pt x="191" y="197"/>
                    <a:pt x="190" y="197"/>
                  </a:cubicBezTo>
                  <a:cubicBezTo>
                    <a:pt x="139" y="197"/>
                    <a:pt x="139" y="197"/>
                    <a:pt x="139" y="197"/>
                  </a:cubicBezTo>
                  <a:moveTo>
                    <a:pt x="222" y="197"/>
                  </a:moveTo>
                  <a:cubicBezTo>
                    <a:pt x="221" y="197"/>
                    <a:pt x="221" y="196"/>
                    <a:pt x="221" y="196"/>
                  </a:cubicBezTo>
                  <a:cubicBezTo>
                    <a:pt x="221" y="178"/>
                    <a:pt x="221" y="178"/>
                    <a:pt x="221" y="178"/>
                  </a:cubicBezTo>
                  <a:cubicBezTo>
                    <a:pt x="221" y="177"/>
                    <a:pt x="221" y="177"/>
                    <a:pt x="222" y="177"/>
                  </a:cubicBezTo>
                  <a:cubicBezTo>
                    <a:pt x="273" y="177"/>
                    <a:pt x="273" y="177"/>
                    <a:pt x="273" y="177"/>
                  </a:cubicBezTo>
                  <a:cubicBezTo>
                    <a:pt x="274" y="177"/>
                    <a:pt x="274" y="177"/>
                    <a:pt x="274" y="178"/>
                  </a:cubicBezTo>
                  <a:cubicBezTo>
                    <a:pt x="275" y="196"/>
                    <a:pt x="275" y="196"/>
                    <a:pt x="275" y="196"/>
                  </a:cubicBezTo>
                  <a:cubicBezTo>
                    <a:pt x="275" y="196"/>
                    <a:pt x="274" y="197"/>
                    <a:pt x="273" y="197"/>
                  </a:cubicBezTo>
                  <a:cubicBezTo>
                    <a:pt x="222" y="197"/>
                    <a:pt x="222" y="197"/>
                    <a:pt x="222" y="197"/>
                  </a:cubicBezTo>
                  <a:moveTo>
                    <a:pt x="343" y="197"/>
                  </a:moveTo>
                  <a:cubicBezTo>
                    <a:pt x="342" y="197"/>
                    <a:pt x="342" y="196"/>
                    <a:pt x="342" y="196"/>
                  </a:cubicBezTo>
                  <a:cubicBezTo>
                    <a:pt x="342" y="178"/>
                    <a:pt x="342" y="178"/>
                    <a:pt x="342" y="178"/>
                  </a:cubicBezTo>
                  <a:cubicBezTo>
                    <a:pt x="342" y="177"/>
                    <a:pt x="342" y="177"/>
                    <a:pt x="343" y="177"/>
                  </a:cubicBezTo>
                  <a:cubicBezTo>
                    <a:pt x="394" y="177"/>
                    <a:pt x="394" y="177"/>
                    <a:pt x="394" y="177"/>
                  </a:cubicBezTo>
                  <a:cubicBezTo>
                    <a:pt x="395" y="177"/>
                    <a:pt x="396" y="177"/>
                    <a:pt x="396" y="178"/>
                  </a:cubicBezTo>
                  <a:cubicBezTo>
                    <a:pt x="396" y="196"/>
                    <a:pt x="396" y="196"/>
                    <a:pt x="396" y="196"/>
                  </a:cubicBezTo>
                  <a:cubicBezTo>
                    <a:pt x="396" y="196"/>
                    <a:pt x="395" y="197"/>
                    <a:pt x="394" y="197"/>
                  </a:cubicBezTo>
                  <a:cubicBezTo>
                    <a:pt x="343" y="197"/>
                    <a:pt x="343" y="197"/>
                    <a:pt x="343" y="197"/>
                  </a:cubicBezTo>
                  <a:moveTo>
                    <a:pt x="18" y="152"/>
                  </a:moveTo>
                  <a:cubicBezTo>
                    <a:pt x="17" y="152"/>
                    <a:pt x="17" y="151"/>
                    <a:pt x="17" y="150"/>
                  </a:cubicBezTo>
                  <a:cubicBezTo>
                    <a:pt x="17" y="133"/>
                    <a:pt x="17" y="133"/>
                    <a:pt x="17" y="133"/>
                  </a:cubicBezTo>
                  <a:cubicBezTo>
                    <a:pt x="17" y="132"/>
                    <a:pt x="17" y="132"/>
                    <a:pt x="18" y="132"/>
                  </a:cubicBezTo>
                  <a:cubicBezTo>
                    <a:pt x="69" y="132"/>
                    <a:pt x="69" y="132"/>
                    <a:pt x="69" y="132"/>
                  </a:cubicBezTo>
                  <a:cubicBezTo>
                    <a:pt x="70" y="132"/>
                    <a:pt x="71" y="132"/>
                    <a:pt x="71" y="133"/>
                  </a:cubicBezTo>
                  <a:cubicBezTo>
                    <a:pt x="71" y="150"/>
                    <a:pt x="71" y="150"/>
                    <a:pt x="71" y="150"/>
                  </a:cubicBezTo>
                  <a:cubicBezTo>
                    <a:pt x="71" y="151"/>
                    <a:pt x="70" y="152"/>
                    <a:pt x="69" y="152"/>
                  </a:cubicBezTo>
                  <a:cubicBezTo>
                    <a:pt x="18" y="152"/>
                    <a:pt x="18" y="152"/>
                    <a:pt x="18" y="152"/>
                  </a:cubicBezTo>
                  <a:moveTo>
                    <a:pt x="139" y="152"/>
                  </a:moveTo>
                  <a:cubicBezTo>
                    <a:pt x="138" y="152"/>
                    <a:pt x="138" y="151"/>
                    <a:pt x="138" y="150"/>
                  </a:cubicBezTo>
                  <a:cubicBezTo>
                    <a:pt x="138" y="133"/>
                    <a:pt x="138" y="133"/>
                    <a:pt x="138" y="133"/>
                  </a:cubicBezTo>
                  <a:cubicBezTo>
                    <a:pt x="138" y="132"/>
                    <a:pt x="138" y="132"/>
                    <a:pt x="139" y="132"/>
                  </a:cubicBezTo>
                  <a:cubicBezTo>
                    <a:pt x="190" y="132"/>
                    <a:pt x="190" y="132"/>
                    <a:pt x="190" y="132"/>
                  </a:cubicBezTo>
                  <a:cubicBezTo>
                    <a:pt x="191" y="132"/>
                    <a:pt x="192" y="132"/>
                    <a:pt x="192" y="133"/>
                  </a:cubicBezTo>
                  <a:cubicBezTo>
                    <a:pt x="192" y="150"/>
                    <a:pt x="192" y="150"/>
                    <a:pt x="192" y="150"/>
                  </a:cubicBezTo>
                  <a:cubicBezTo>
                    <a:pt x="192" y="151"/>
                    <a:pt x="191" y="152"/>
                    <a:pt x="190" y="152"/>
                  </a:cubicBezTo>
                  <a:cubicBezTo>
                    <a:pt x="139" y="152"/>
                    <a:pt x="139" y="152"/>
                    <a:pt x="139" y="152"/>
                  </a:cubicBezTo>
                  <a:moveTo>
                    <a:pt x="222" y="152"/>
                  </a:moveTo>
                  <a:cubicBezTo>
                    <a:pt x="221" y="152"/>
                    <a:pt x="221" y="151"/>
                    <a:pt x="221" y="150"/>
                  </a:cubicBezTo>
                  <a:cubicBezTo>
                    <a:pt x="221" y="133"/>
                    <a:pt x="221" y="133"/>
                    <a:pt x="221" y="133"/>
                  </a:cubicBezTo>
                  <a:cubicBezTo>
                    <a:pt x="221" y="132"/>
                    <a:pt x="221" y="132"/>
                    <a:pt x="222" y="132"/>
                  </a:cubicBezTo>
                  <a:cubicBezTo>
                    <a:pt x="273" y="132"/>
                    <a:pt x="273" y="132"/>
                    <a:pt x="273" y="132"/>
                  </a:cubicBezTo>
                  <a:cubicBezTo>
                    <a:pt x="274" y="132"/>
                    <a:pt x="274" y="132"/>
                    <a:pt x="274" y="133"/>
                  </a:cubicBezTo>
                  <a:cubicBezTo>
                    <a:pt x="275" y="150"/>
                    <a:pt x="275" y="150"/>
                    <a:pt x="275" y="150"/>
                  </a:cubicBezTo>
                  <a:cubicBezTo>
                    <a:pt x="275" y="151"/>
                    <a:pt x="274" y="152"/>
                    <a:pt x="273" y="152"/>
                  </a:cubicBezTo>
                  <a:cubicBezTo>
                    <a:pt x="222" y="152"/>
                    <a:pt x="222" y="152"/>
                    <a:pt x="222" y="152"/>
                  </a:cubicBezTo>
                  <a:moveTo>
                    <a:pt x="343" y="152"/>
                  </a:moveTo>
                  <a:cubicBezTo>
                    <a:pt x="342" y="152"/>
                    <a:pt x="342" y="151"/>
                    <a:pt x="342" y="150"/>
                  </a:cubicBezTo>
                  <a:cubicBezTo>
                    <a:pt x="342" y="133"/>
                    <a:pt x="342" y="133"/>
                    <a:pt x="342" y="133"/>
                  </a:cubicBezTo>
                  <a:cubicBezTo>
                    <a:pt x="342" y="132"/>
                    <a:pt x="342" y="132"/>
                    <a:pt x="343" y="132"/>
                  </a:cubicBezTo>
                  <a:cubicBezTo>
                    <a:pt x="394" y="132"/>
                    <a:pt x="394" y="132"/>
                    <a:pt x="394" y="132"/>
                  </a:cubicBezTo>
                  <a:cubicBezTo>
                    <a:pt x="395" y="132"/>
                    <a:pt x="396" y="132"/>
                    <a:pt x="396" y="133"/>
                  </a:cubicBezTo>
                  <a:cubicBezTo>
                    <a:pt x="396" y="150"/>
                    <a:pt x="396" y="150"/>
                    <a:pt x="396" y="150"/>
                  </a:cubicBezTo>
                  <a:cubicBezTo>
                    <a:pt x="396" y="151"/>
                    <a:pt x="395" y="152"/>
                    <a:pt x="394" y="152"/>
                  </a:cubicBezTo>
                  <a:cubicBezTo>
                    <a:pt x="343" y="152"/>
                    <a:pt x="343" y="152"/>
                    <a:pt x="343" y="152"/>
                  </a:cubicBezTo>
                  <a:moveTo>
                    <a:pt x="18" y="107"/>
                  </a:moveTo>
                  <a:cubicBezTo>
                    <a:pt x="17" y="107"/>
                    <a:pt x="17" y="106"/>
                    <a:pt x="17" y="105"/>
                  </a:cubicBezTo>
                  <a:cubicBezTo>
                    <a:pt x="17" y="88"/>
                    <a:pt x="17" y="88"/>
                    <a:pt x="17" y="88"/>
                  </a:cubicBezTo>
                  <a:cubicBezTo>
                    <a:pt x="17" y="87"/>
                    <a:pt x="17" y="87"/>
                    <a:pt x="18" y="87"/>
                  </a:cubicBezTo>
                  <a:cubicBezTo>
                    <a:pt x="69" y="87"/>
                    <a:pt x="69" y="87"/>
                    <a:pt x="69" y="87"/>
                  </a:cubicBezTo>
                  <a:cubicBezTo>
                    <a:pt x="70" y="87"/>
                    <a:pt x="71" y="87"/>
                    <a:pt x="71" y="88"/>
                  </a:cubicBezTo>
                  <a:cubicBezTo>
                    <a:pt x="71" y="105"/>
                    <a:pt x="71" y="105"/>
                    <a:pt x="71" y="105"/>
                  </a:cubicBezTo>
                  <a:cubicBezTo>
                    <a:pt x="71" y="106"/>
                    <a:pt x="70" y="107"/>
                    <a:pt x="69" y="107"/>
                  </a:cubicBezTo>
                  <a:cubicBezTo>
                    <a:pt x="18" y="107"/>
                    <a:pt x="18" y="107"/>
                    <a:pt x="18" y="107"/>
                  </a:cubicBezTo>
                  <a:moveTo>
                    <a:pt x="139" y="107"/>
                  </a:moveTo>
                  <a:cubicBezTo>
                    <a:pt x="138" y="107"/>
                    <a:pt x="138" y="106"/>
                    <a:pt x="138" y="105"/>
                  </a:cubicBezTo>
                  <a:cubicBezTo>
                    <a:pt x="138" y="88"/>
                    <a:pt x="138" y="88"/>
                    <a:pt x="138" y="88"/>
                  </a:cubicBezTo>
                  <a:cubicBezTo>
                    <a:pt x="138" y="87"/>
                    <a:pt x="138" y="87"/>
                    <a:pt x="139" y="87"/>
                  </a:cubicBezTo>
                  <a:cubicBezTo>
                    <a:pt x="190" y="87"/>
                    <a:pt x="190" y="87"/>
                    <a:pt x="190" y="87"/>
                  </a:cubicBezTo>
                  <a:cubicBezTo>
                    <a:pt x="191" y="87"/>
                    <a:pt x="192" y="87"/>
                    <a:pt x="192" y="88"/>
                  </a:cubicBezTo>
                  <a:cubicBezTo>
                    <a:pt x="192" y="105"/>
                    <a:pt x="192" y="105"/>
                    <a:pt x="192" y="105"/>
                  </a:cubicBezTo>
                  <a:cubicBezTo>
                    <a:pt x="192" y="106"/>
                    <a:pt x="191" y="107"/>
                    <a:pt x="190" y="107"/>
                  </a:cubicBezTo>
                  <a:cubicBezTo>
                    <a:pt x="139" y="107"/>
                    <a:pt x="139" y="107"/>
                    <a:pt x="139" y="107"/>
                  </a:cubicBezTo>
                  <a:moveTo>
                    <a:pt x="222" y="107"/>
                  </a:moveTo>
                  <a:cubicBezTo>
                    <a:pt x="221" y="107"/>
                    <a:pt x="221" y="106"/>
                    <a:pt x="221" y="105"/>
                  </a:cubicBezTo>
                  <a:cubicBezTo>
                    <a:pt x="221" y="88"/>
                    <a:pt x="221" y="88"/>
                    <a:pt x="221" y="88"/>
                  </a:cubicBezTo>
                  <a:cubicBezTo>
                    <a:pt x="221" y="87"/>
                    <a:pt x="221" y="87"/>
                    <a:pt x="222" y="87"/>
                  </a:cubicBezTo>
                  <a:cubicBezTo>
                    <a:pt x="273" y="87"/>
                    <a:pt x="273" y="87"/>
                    <a:pt x="273" y="87"/>
                  </a:cubicBezTo>
                  <a:cubicBezTo>
                    <a:pt x="274" y="87"/>
                    <a:pt x="274" y="87"/>
                    <a:pt x="274" y="88"/>
                  </a:cubicBezTo>
                  <a:cubicBezTo>
                    <a:pt x="275" y="105"/>
                    <a:pt x="275" y="105"/>
                    <a:pt x="275" y="105"/>
                  </a:cubicBezTo>
                  <a:cubicBezTo>
                    <a:pt x="275" y="106"/>
                    <a:pt x="274" y="107"/>
                    <a:pt x="273" y="107"/>
                  </a:cubicBezTo>
                  <a:cubicBezTo>
                    <a:pt x="222" y="107"/>
                    <a:pt x="222" y="107"/>
                    <a:pt x="222" y="107"/>
                  </a:cubicBezTo>
                  <a:moveTo>
                    <a:pt x="343" y="107"/>
                  </a:moveTo>
                  <a:cubicBezTo>
                    <a:pt x="342" y="107"/>
                    <a:pt x="342" y="106"/>
                    <a:pt x="342" y="105"/>
                  </a:cubicBezTo>
                  <a:cubicBezTo>
                    <a:pt x="342" y="88"/>
                    <a:pt x="342" y="88"/>
                    <a:pt x="342" y="88"/>
                  </a:cubicBezTo>
                  <a:cubicBezTo>
                    <a:pt x="342" y="87"/>
                    <a:pt x="342" y="87"/>
                    <a:pt x="343" y="87"/>
                  </a:cubicBezTo>
                  <a:cubicBezTo>
                    <a:pt x="394" y="87"/>
                    <a:pt x="394" y="87"/>
                    <a:pt x="394" y="87"/>
                  </a:cubicBezTo>
                  <a:cubicBezTo>
                    <a:pt x="395" y="87"/>
                    <a:pt x="396" y="87"/>
                    <a:pt x="396" y="88"/>
                  </a:cubicBezTo>
                  <a:cubicBezTo>
                    <a:pt x="396" y="105"/>
                    <a:pt x="396" y="105"/>
                    <a:pt x="396" y="105"/>
                  </a:cubicBezTo>
                  <a:cubicBezTo>
                    <a:pt x="396" y="106"/>
                    <a:pt x="395" y="107"/>
                    <a:pt x="394" y="107"/>
                  </a:cubicBezTo>
                  <a:cubicBezTo>
                    <a:pt x="343" y="107"/>
                    <a:pt x="343" y="107"/>
                    <a:pt x="343" y="107"/>
                  </a:cubicBezTo>
                  <a:moveTo>
                    <a:pt x="182" y="0"/>
                  </a:moveTo>
                  <a:cubicBezTo>
                    <a:pt x="179" y="0"/>
                    <a:pt x="178" y="2"/>
                    <a:pt x="178" y="4"/>
                  </a:cubicBezTo>
                  <a:cubicBezTo>
                    <a:pt x="178" y="4"/>
                    <a:pt x="178" y="4"/>
                    <a:pt x="178" y="4"/>
                  </a:cubicBezTo>
                  <a:cubicBezTo>
                    <a:pt x="178" y="34"/>
                    <a:pt x="178" y="34"/>
                    <a:pt x="178" y="34"/>
                  </a:cubicBezTo>
                  <a:cubicBezTo>
                    <a:pt x="133" y="34"/>
                    <a:pt x="133" y="34"/>
                    <a:pt x="133" y="34"/>
                  </a:cubicBezTo>
                  <a:cubicBezTo>
                    <a:pt x="129" y="34"/>
                    <a:pt x="126" y="37"/>
                    <a:pt x="126" y="41"/>
                  </a:cubicBezTo>
                  <a:cubicBezTo>
                    <a:pt x="126" y="69"/>
                    <a:pt x="126" y="69"/>
                    <a:pt x="126" y="69"/>
                  </a:cubicBezTo>
                  <a:cubicBezTo>
                    <a:pt x="1" y="69"/>
                    <a:pt x="1" y="69"/>
                    <a:pt x="1" y="69"/>
                  </a:cubicBezTo>
                  <a:cubicBezTo>
                    <a:pt x="1" y="69"/>
                    <a:pt x="0" y="70"/>
                    <a:pt x="0" y="70"/>
                  </a:cubicBezTo>
                  <a:cubicBezTo>
                    <a:pt x="0" y="445"/>
                    <a:pt x="0" y="445"/>
                    <a:pt x="0" y="445"/>
                  </a:cubicBezTo>
                  <a:cubicBezTo>
                    <a:pt x="0" y="446"/>
                    <a:pt x="1" y="447"/>
                    <a:pt x="1" y="447"/>
                  </a:cubicBezTo>
                  <a:cubicBezTo>
                    <a:pt x="84" y="447"/>
                    <a:pt x="84" y="447"/>
                    <a:pt x="84" y="447"/>
                  </a:cubicBezTo>
                  <a:cubicBezTo>
                    <a:pt x="85" y="447"/>
                    <a:pt x="85" y="446"/>
                    <a:pt x="85" y="445"/>
                  </a:cubicBezTo>
                  <a:cubicBezTo>
                    <a:pt x="85" y="395"/>
                    <a:pt x="85" y="395"/>
                    <a:pt x="85" y="395"/>
                  </a:cubicBezTo>
                  <a:cubicBezTo>
                    <a:pt x="85" y="394"/>
                    <a:pt x="86" y="394"/>
                    <a:pt x="87" y="394"/>
                  </a:cubicBezTo>
                  <a:cubicBezTo>
                    <a:pt x="122" y="394"/>
                    <a:pt x="122" y="394"/>
                    <a:pt x="122" y="394"/>
                  </a:cubicBezTo>
                  <a:cubicBezTo>
                    <a:pt x="122" y="394"/>
                    <a:pt x="123" y="394"/>
                    <a:pt x="123" y="395"/>
                  </a:cubicBezTo>
                  <a:cubicBezTo>
                    <a:pt x="123" y="445"/>
                    <a:pt x="123" y="445"/>
                    <a:pt x="123" y="445"/>
                  </a:cubicBezTo>
                  <a:cubicBezTo>
                    <a:pt x="123" y="446"/>
                    <a:pt x="124" y="447"/>
                    <a:pt x="124" y="447"/>
                  </a:cubicBezTo>
                  <a:cubicBezTo>
                    <a:pt x="288" y="447"/>
                    <a:pt x="288" y="447"/>
                    <a:pt x="288" y="447"/>
                  </a:cubicBezTo>
                  <a:cubicBezTo>
                    <a:pt x="289" y="447"/>
                    <a:pt x="289" y="446"/>
                    <a:pt x="289" y="445"/>
                  </a:cubicBezTo>
                  <a:cubicBezTo>
                    <a:pt x="289" y="395"/>
                    <a:pt x="289" y="395"/>
                    <a:pt x="289" y="395"/>
                  </a:cubicBezTo>
                  <a:cubicBezTo>
                    <a:pt x="289" y="394"/>
                    <a:pt x="290" y="394"/>
                    <a:pt x="291" y="394"/>
                  </a:cubicBezTo>
                  <a:cubicBezTo>
                    <a:pt x="326" y="394"/>
                    <a:pt x="326" y="394"/>
                    <a:pt x="326" y="394"/>
                  </a:cubicBezTo>
                  <a:cubicBezTo>
                    <a:pt x="326" y="394"/>
                    <a:pt x="327" y="394"/>
                    <a:pt x="327" y="395"/>
                  </a:cubicBezTo>
                  <a:cubicBezTo>
                    <a:pt x="327" y="445"/>
                    <a:pt x="327" y="445"/>
                    <a:pt x="327" y="445"/>
                  </a:cubicBezTo>
                  <a:cubicBezTo>
                    <a:pt x="327" y="446"/>
                    <a:pt x="328" y="447"/>
                    <a:pt x="328" y="447"/>
                  </a:cubicBezTo>
                  <a:cubicBezTo>
                    <a:pt x="411" y="447"/>
                    <a:pt x="411" y="447"/>
                    <a:pt x="411" y="447"/>
                  </a:cubicBezTo>
                  <a:cubicBezTo>
                    <a:pt x="412" y="447"/>
                    <a:pt x="412" y="446"/>
                    <a:pt x="412" y="445"/>
                  </a:cubicBezTo>
                  <a:cubicBezTo>
                    <a:pt x="412" y="71"/>
                    <a:pt x="412" y="71"/>
                    <a:pt x="412" y="71"/>
                  </a:cubicBezTo>
                  <a:cubicBezTo>
                    <a:pt x="412" y="70"/>
                    <a:pt x="412" y="69"/>
                    <a:pt x="411" y="69"/>
                  </a:cubicBezTo>
                  <a:cubicBezTo>
                    <a:pt x="281" y="69"/>
                    <a:pt x="281" y="69"/>
                    <a:pt x="281" y="69"/>
                  </a:cubicBezTo>
                  <a:cubicBezTo>
                    <a:pt x="281" y="41"/>
                    <a:pt x="281" y="41"/>
                    <a:pt x="281" y="41"/>
                  </a:cubicBezTo>
                  <a:cubicBezTo>
                    <a:pt x="281" y="37"/>
                    <a:pt x="278" y="34"/>
                    <a:pt x="274" y="34"/>
                  </a:cubicBezTo>
                  <a:cubicBezTo>
                    <a:pt x="235" y="34"/>
                    <a:pt x="235" y="34"/>
                    <a:pt x="235" y="34"/>
                  </a:cubicBezTo>
                  <a:cubicBezTo>
                    <a:pt x="235" y="4"/>
                    <a:pt x="235" y="4"/>
                    <a:pt x="235" y="4"/>
                  </a:cubicBezTo>
                  <a:cubicBezTo>
                    <a:pt x="235" y="2"/>
                    <a:pt x="234" y="0"/>
                    <a:pt x="231" y="0"/>
                  </a:cubicBezTo>
                  <a:cubicBezTo>
                    <a:pt x="182" y="0"/>
                    <a:pt x="182" y="0"/>
                    <a:pt x="182" y="0"/>
                  </a:cubicBezTo>
                  <a:cubicBezTo>
                    <a:pt x="182" y="0"/>
                    <a:pt x="182" y="0"/>
                    <a:pt x="182" y="0"/>
                  </a:cubicBezTo>
                </a:path>
              </a:pathLst>
            </a:custGeom>
            <a:solidFill>
              <a:srgbClr val="4285F4">
                <a:alpha val="15000"/>
              </a:srgbClr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49" name="ïşlíḋê"/>
            <p:cNvSpPr/>
            <p:nvPr/>
          </p:nvSpPr>
          <p:spPr bwMode="auto">
            <a:xfrm>
              <a:off x="6791813" y="3397373"/>
              <a:ext cx="879" cy="3514"/>
            </a:xfrm>
            <a:custGeom>
              <a:avLst/>
              <a:gdLst>
                <a:gd name="T0" fmla="*/ 0 w 1"/>
                <a:gd name="T1" fmla="*/ 0 h 2"/>
                <a:gd name="T2" fmla="*/ 0 w 1"/>
                <a:gd name="T3" fmla="*/ 0 h 2"/>
                <a:gd name="T4" fmla="*/ 1 w 1"/>
                <a:gd name="T5" fmla="*/ 2 h 2"/>
                <a:gd name="T6" fmla="*/ 0 w 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1" y="2"/>
                  </a:cubicBezTo>
                  <a:cubicBezTo>
                    <a:pt x="0" y="1"/>
                    <a:pt x="0" y="0"/>
                    <a:pt x="0" y="0"/>
                  </a:cubicBezTo>
                </a:path>
              </a:pathLst>
            </a:custGeom>
            <a:solidFill>
              <a:srgbClr val="4285F4">
                <a:alpha val="15000"/>
              </a:srgbClr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50" name="í$ļiḋe"/>
            <p:cNvSpPr/>
            <p:nvPr/>
          </p:nvSpPr>
          <p:spPr bwMode="auto">
            <a:xfrm>
              <a:off x="6791813" y="3306004"/>
              <a:ext cx="195917" cy="128269"/>
            </a:xfrm>
            <a:custGeom>
              <a:avLst/>
              <a:gdLst>
                <a:gd name="T0" fmla="*/ 61 w 122"/>
                <a:gd name="T1" fmla="*/ 0 h 80"/>
                <a:gd name="T2" fmla="*/ 37 w 122"/>
                <a:gd name="T3" fmla="*/ 15 h 80"/>
                <a:gd name="T4" fmla="*/ 21 w 122"/>
                <a:gd name="T5" fmla="*/ 24 h 80"/>
                <a:gd name="T6" fmla="*/ 21 w 122"/>
                <a:gd name="T7" fmla="*/ 24 h 80"/>
                <a:gd name="T8" fmla="*/ 20 w 122"/>
                <a:gd name="T9" fmla="*/ 24 h 80"/>
                <a:gd name="T10" fmla="*/ 0 w 122"/>
                <a:gd name="T11" fmla="*/ 52 h 80"/>
                <a:gd name="T12" fmla="*/ 0 w 122"/>
                <a:gd name="T13" fmla="*/ 57 h 80"/>
                <a:gd name="T14" fmla="*/ 5 w 122"/>
                <a:gd name="T15" fmla="*/ 51 h 80"/>
                <a:gd name="T16" fmla="*/ 30 w 122"/>
                <a:gd name="T17" fmla="*/ 36 h 80"/>
                <a:gd name="T18" fmla="*/ 42 w 122"/>
                <a:gd name="T19" fmla="*/ 39 h 80"/>
                <a:gd name="T20" fmla="*/ 54 w 122"/>
                <a:gd name="T21" fmla="*/ 51 h 80"/>
                <a:gd name="T22" fmla="*/ 70 w 122"/>
                <a:gd name="T23" fmla="*/ 60 h 80"/>
                <a:gd name="T24" fmla="*/ 70 w 122"/>
                <a:gd name="T25" fmla="*/ 60 h 80"/>
                <a:gd name="T26" fmla="*/ 70 w 122"/>
                <a:gd name="T27" fmla="*/ 60 h 80"/>
                <a:gd name="T28" fmla="*/ 71 w 122"/>
                <a:gd name="T29" fmla="*/ 60 h 80"/>
                <a:gd name="T30" fmla="*/ 88 w 122"/>
                <a:gd name="T31" fmla="*/ 76 h 80"/>
                <a:gd name="T32" fmla="*/ 83 w 122"/>
                <a:gd name="T33" fmla="*/ 75 h 80"/>
                <a:gd name="T34" fmla="*/ 71 w 122"/>
                <a:gd name="T35" fmla="*/ 77 h 80"/>
                <a:gd name="T36" fmla="*/ 61 w 122"/>
                <a:gd name="T37" fmla="*/ 80 h 80"/>
                <a:gd name="T38" fmla="*/ 61 w 122"/>
                <a:gd name="T39" fmla="*/ 80 h 80"/>
                <a:gd name="T40" fmla="*/ 51 w 122"/>
                <a:gd name="T41" fmla="*/ 77 h 80"/>
                <a:gd name="T42" fmla="*/ 39 w 122"/>
                <a:gd name="T43" fmla="*/ 75 h 80"/>
                <a:gd name="T44" fmla="*/ 27 w 122"/>
                <a:gd name="T45" fmla="*/ 78 h 80"/>
                <a:gd name="T46" fmla="*/ 20 w 122"/>
                <a:gd name="T47" fmla="*/ 80 h 80"/>
                <a:gd name="T48" fmla="*/ 1 w 122"/>
                <a:gd name="T49" fmla="*/ 59 h 80"/>
                <a:gd name="T50" fmla="*/ 20 w 122"/>
                <a:gd name="T51" fmla="*/ 80 h 80"/>
                <a:gd name="T52" fmla="*/ 27 w 122"/>
                <a:gd name="T53" fmla="*/ 78 h 80"/>
                <a:gd name="T54" fmla="*/ 39 w 122"/>
                <a:gd name="T55" fmla="*/ 76 h 80"/>
                <a:gd name="T56" fmla="*/ 51 w 122"/>
                <a:gd name="T57" fmla="*/ 78 h 80"/>
                <a:gd name="T58" fmla="*/ 61 w 122"/>
                <a:gd name="T59" fmla="*/ 80 h 80"/>
                <a:gd name="T60" fmla="*/ 71 w 122"/>
                <a:gd name="T61" fmla="*/ 78 h 80"/>
                <a:gd name="T62" fmla="*/ 83 w 122"/>
                <a:gd name="T63" fmla="*/ 76 h 80"/>
                <a:gd name="T64" fmla="*/ 95 w 122"/>
                <a:gd name="T65" fmla="*/ 78 h 80"/>
                <a:gd name="T66" fmla="*/ 102 w 122"/>
                <a:gd name="T67" fmla="*/ 80 h 80"/>
                <a:gd name="T68" fmla="*/ 122 w 122"/>
                <a:gd name="T69" fmla="*/ 52 h 80"/>
                <a:gd name="T70" fmla="*/ 118 w 122"/>
                <a:gd name="T71" fmla="*/ 35 h 80"/>
                <a:gd name="T72" fmla="*/ 102 w 122"/>
                <a:gd name="T73" fmla="*/ 45 h 80"/>
                <a:gd name="T74" fmla="*/ 112 w 122"/>
                <a:gd name="T75" fmla="*/ 27 h 80"/>
                <a:gd name="T76" fmla="*/ 102 w 122"/>
                <a:gd name="T77" fmla="*/ 24 h 80"/>
                <a:gd name="T78" fmla="*/ 102 w 122"/>
                <a:gd name="T79" fmla="*/ 24 h 80"/>
                <a:gd name="T80" fmla="*/ 102 w 122"/>
                <a:gd name="T81" fmla="*/ 24 h 80"/>
                <a:gd name="T82" fmla="*/ 99 w 122"/>
                <a:gd name="T83" fmla="*/ 24 h 80"/>
                <a:gd name="T84" fmla="*/ 93 w 122"/>
                <a:gd name="T85" fmla="*/ 27 h 80"/>
                <a:gd name="T86" fmla="*/ 96 w 122"/>
                <a:gd name="T87" fmla="*/ 23 h 80"/>
                <a:gd name="T88" fmla="*/ 86 w 122"/>
                <a:gd name="T89" fmla="*/ 16 h 80"/>
                <a:gd name="T90" fmla="*/ 77 w 122"/>
                <a:gd name="T91" fmla="*/ 22 h 80"/>
                <a:gd name="T92" fmla="*/ 83 w 122"/>
                <a:gd name="T93" fmla="*/ 11 h 80"/>
                <a:gd name="T94" fmla="*/ 61 w 122"/>
                <a:gd name="T9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22" h="80">
                  <a:moveTo>
                    <a:pt x="61" y="0"/>
                  </a:moveTo>
                  <a:cubicBezTo>
                    <a:pt x="51" y="1"/>
                    <a:pt x="42" y="6"/>
                    <a:pt x="37" y="15"/>
                  </a:cubicBezTo>
                  <a:cubicBezTo>
                    <a:pt x="33" y="21"/>
                    <a:pt x="27" y="24"/>
                    <a:pt x="21" y="24"/>
                  </a:cubicBezTo>
                  <a:cubicBezTo>
                    <a:pt x="21" y="24"/>
                    <a:pt x="21" y="24"/>
                    <a:pt x="21" y="24"/>
                  </a:cubicBezTo>
                  <a:cubicBezTo>
                    <a:pt x="20" y="24"/>
                    <a:pt x="20" y="24"/>
                    <a:pt x="20" y="24"/>
                  </a:cubicBezTo>
                  <a:cubicBezTo>
                    <a:pt x="9" y="24"/>
                    <a:pt x="0" y="37"/>
                    <a:pt x="0" y="52"/>
                  </a:cubicBezTo>
                  <a:cubicBezTo>
                    <a:pt x="0" y="54"/>
                    <a:pt x="0" y="55"/>
                    <a:pt x="0" y="57"/>
                  </a:cubicBezTo>
                  <a:cubicBezTo>
                    <a:pt x="2" y="55"/>
                    <a:pt x="4" y="54"/>
                    <a:pt x="5" y="51"/>
                  </a:cubicBezTo>
                  <a:cubicBezTo>
                    <a:pt x="10" y="42"/>
                    <a:pt x="20" y="36"/>
                    <a:pt x="30" y="36"/>
                  </a:cubicBezTo>
                  <a:cubicBezTo>
                    <a:pt x="34" y="36"/>
                    <a:pt x="38" y="37"/>
                    <a:pt x="42" y="39"/>
                  </a:cubicBezTo>
                  <a:cubicBezTo>
                    <a:pt x="47" y="42"/>
                    <a:pt x="51" y="46"/>
                    <a:pt x="54" y="51"/>
                  </a:cubicBezTo>
                  <a:cubicBezTo>
                    <a:pt x="58" y="57"/>
                    <a:pt x="64" y="60"/>
                    <a:pt x="70" y="60"/>
                  </a:cubicBezTo>
                  <a:cubicBezTo>
                    <a:pt x="70" y="60"/>
                    <a:pt x="70" y="60"/>
                    <a:pt x="70" y="60"/>
                  </a:cubicBezTo>
                  <a:cubicBezTo>
                    <a:pt x="70" y="60"/>
                    <a:pt x="70" y="60"/>
                    <a:pt x="70" y="60"/>
                  </a:cubicBezTo>
                  <a:cubicBezTo>
                    <a:pt x="70" y="60"/>
                    <a:pt x="71" y="60"/>
                    <a:pt x="71" y="60"/>
                  </a:cubicBezTo>
                  <a:cubicBezTo>
                    <a:pt x="78" y="60"/>
                    <a:pt x="85" y="67"/>
                    <a:pt x="88" y="76"/>
                  </a:cubicBezTo>
                  <a:cubicBezTo>
                    <a:pt x="86" y="75"/>
                    <a:pt x="85" y="75"/>
                    <a:pt x="83" y="75"/>
                  </a:cubicBezTo>
                  <a:cubicBezTo>
                    <a:pt x="79" y="75"/>
                    <a:pt x="75" y="76"/>
                    <a:pt x="71" y="77"/>
                  </a:cubicBezTo>
                  <a:cubicBezTo>
                    <a:pt x="68" y="79"/>
                    <a:pt x="65" y="80"/>
                    <a:pt x="61" y="80"/>
                  </a:cubicBezTo>
                  <a:cubicBezTo>
                    <a:pt x="61" y="80"/>
                    <a:pt x="61" y="80"/>
                    <a:pt x="61" y="80"/>
                  </a:cubicBezTo>
                  <a:cubicBezTo>
                    <a:pt x="57" y="80"/>
                    <a:pt x="54" y="79"/>
                    <a:pt x="51" y="77"/>
                  </a:cubicBezTo>
                  <a:cubicBezTo>
                    <a:pt x="47" y="76"/>
                    <a:pt x="43" y="75"/>
                    <a:pt x="39" y="75"/>
                  </a:cubicBezTo>
                  <a:cubicBezTo>
                    <a:pt x="35" y="75"/>
                    <a:pt x="31" y="76"/>
                    <a:pt x="27" y="78"/>
                  </a:cubicBezTo>
                  <a:cubicBezTo>
                    <a:pt x="25" y="79"/>
                    <a:pt x="22" y="80"/>
                    <a:pt x="20" y="80"/>
                  </a:cubicBezTo>
                  <a:cubicBezTo>
                    <a:pt x="11" y="80"/>
                    <a:pt x="3" y="71"/>
                    <a:pt x="1" y="59"/>
                  </a:cubicBezTo>
                  <a:cubicBezTo>
                    <a:pt x="3" y="71"/>
                    <a:pt x="11" y="80"/>
                    <a:pt x="20" y="80"/>
                  </a:cubicBezTo>
                  <a:cubicBezTo>
                    <a:pt x="22" y="80"/>
                    <a:pt x="25" y="80"/>
                    <a:pt x="27" y="78"/>
                  </a:cubicBezTo>
                  <a:cubicBezTo>
                    <a:pt x="31" y="77"/>
                    <a:pt x="35" y="76"/>
                    <a:pt x="39" y="76"/>
                  </a:cubicBezTo>
                  <a:cubicBezTo>
                    <a:pt x="43" y="76"/>
                    <a:pt x="47" y="76"/>
                    <a:pt x="51" y="78"/>
                  </a:cubicBezTo>
                  <a:cubicBezTo>
                    <a:pt x="54" y="79"/>
                    <a:pt x="58" y="80"/>
                    <a:pt x="61" y="80"/>
                  </a:cubicBezTo>
                  <a:cubicBezTo>
                    <a:pt x="65" y="80"/>
                    <a:pt x="68" y="79"/>
                    <a:pt x="71" y="78"/>
                  </a:cubicBezTo>
                  <a:cubicBezTo>
                    <a:pt x="75" y="76"/>
                    <a:pt x="79" y="76"/>
                    <a:pt x="83" y="76"/>
                  </a:cubicBezTo>
                  <a:cubicBezTo>
                    <a:pt x="87" y="76"/>
                    <a:pt x="91" y="77"/>
                    <a:pt x="95" y="78"/>
                  </a:cubicBezTo>
                  <a:cubicBezTo>
                    <a:pt x="98" y="80"/>
                    <a:pt x="100" y="80"/>
                    <a:pt x="102" y="80"/>
                  </a:cubicBezTo>
                  <a:cubicBezTo>
                    <a:pt x="113" y="80"/>
                    <a:pt x="122" y="68"/>
                    <a:pt x="122" y="52"/>
                  </a:cubicBezTo>
                  <a:cubicBezTo>
                    <a:pt x="122" y="46"/>
                    <a:pt x="121" y="40"/>
                    <a:pt x="118" y="35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12" y="27"/>
                    <a:pt x="112" y="27"/>
                    <a:pt x="112" y="27"/>
                  </a:cubicBezTo>
                  <a:cubicBezTo>
                    <a:pt x="109" y="25"/>
                    <a:pt x="106" y="24"/>
                    <a:pt x="102" y="24"/>
                  </a:cubicBezTo>
                  <a:cubicBezTo>
                    <a:pt x="102" y="24"/>
                    <a:pt x="102" y="24"/>
                    <a:pt x="102" y="24"/>
                  </a:cubicBezTo>
                  <a:cubicBezTo>
                    <a:pt x="102" y="24"/>
                    <a:pt x="102" y="24"/>
                    <a:pt x="102" y="24"/>
                  </a:cubicBezTo>
                  <a:cubicBezTo>
                    <a:pt x="101" y="24"/>
                    <a:pt x="100" y="24"/>
                    <a:pt x="99" y="24"/>
                  </a:cubicBezTo>
                  <a:cubicBezTo>
                    <a:pt x="93" y="27"/>
                    <a:pt x="93" y="27"/>
                    <a:pt x="93" y="27"/>
                  </a:cubicBezTo>
                  <a:cubicBezTo>
                    <a:pt x="96" y="23"/>
                    <a:pt x="96" y="23"/>
                    <a:pt x="96" y="23"/>
                  </a:cubicBezTo>
                  <a:cubicBezTo>
                    <a:pt x="92" y="22"/>
                    <a:pt x="89" y="19"/>
                    <a:pt x="86" y="16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83" y="11"/>
                    <a:pt x="83" y="11"/>
                    <a:pt x="83" y="11"/>
                  </a:cubicBezTo>
                  <a:cubicBezTo>
                    <a:pt x="78" y="4"/>
                    <a:pt x="70" y="0"/>
                    <a:pt x="61" y="0"/>
                  </a:cubicBezTo>
                </a:path>
              </a:pathLst>
            </a:custGeom>
            <a:solidFill>
              <a:srgbClr val="4285F4">
                <a:alpha val="15000"/>
              </a:srgbClr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51" name="îslîďê"/>
            <p:cNvSpPr/>
            <p:nvPr/>
          </p:nvSpPr>
          <p:spPr bwMode="auto">
            <a:xfrm>
              <a:off x="6791813" y="3363988"/>
              <a:ext cx="141447" cy="70284"/>
            </a:xfrm>
            <a:custGeom>
              <a:avLst/>
              <a:gdLst>
                <a:gd name="T0" fmla="*/ 30 w 88"/>
                <a:gd name="T1" fmla="*/ 0 h 44"/>
                <a:gd name="T2" fmla="*/ 5 w 88"/>
                <a:gd name="T3" fmla="*/ 15 h 44"/>
                <a:gd name="T4" fmla="*/ 0 w 88"/>
                <a:gd name="T5" fmla="*/ 21 h 44"/>
                <a:gd name="T6" fmla="*/ 1 w 88"/>
                <a:gd name="T7" fmla="*/ 23 h 44"/>
                <a:gd name="T8" fmla="*/ 20 w 88"/>
                <a:gd name="T9" fmla="*/ 44 h 44"/>
                <a:gd name="T10" fmla="*/ 27 w 88"/>
                <a:gd name="T11" fmla="*/ 42 h 44"/>
                <a:gd name="T12" fmla="*/ 39 w 88"/>
                <a:gd name="T13" fmla="*/ 39 h 44"/>
                <a:gd name="T14" fmla="*/ 51 w 88"/>
                <a:gd name="T15" fmla="*/ 41 h 44"/>
                <a:gd name="T16" fmla="*/ 61 w 88"/>
                <a:gd name="T17" fmla="*/ 44 h 44"/>
                <a:gd name="T18" fmla="*/ 61 w 88"/>
                <a:gd name="T19" fmla="*/ 44 h 44"/>
                <a:gd name="T20" fmla="*/ 71 w 88"/>
                <a:gd name="T21" fmla="*/ 41 h 44"/>
                <a:gd name="T22" fmla="*/ 83 w 88"/>
                <a:gd name="T23" fmla="*/ 39 h 44"/>
                <a:gd name="T24" fmla="*/ 88 w 88"/>
                <a:gd name="T25" fmla="*/ 40 h 44"/>
                <a:gd name="T26" fmla="*/ 71 w 88"/>
                <a:gd name="T27" fmla="*/ 24 h 44"/>
                <a:gd name="T28" fmla="*/ 70 w 88"/>
                <a:gd name="T29" fmla="*/ 24 h 44"/>
                <a:gd name="T30" fmla="*/ 70 w 88"/>
                <a:gd name="T31" fmla="*/ 24 h 44"/>
                <a:gd name="T32" fmla="*/ 70 w 88"/>
                <a:gd name="T33" fmla="*/ 24 h 44"/>
                <a:gd name="T34" fmla="*/ 54 w 88"/>
                <a:gd name="T35" fmla="*/ 15 h 44"/>
                <a:gd name="T36" fmla="*/ 42 w 88"/>
                <a:gd name="T37" fmla="*/ 3 h 44"/>
                <a:gd name="T38" fmla="*/ 30 w 88"/>
                <a:gd name="T39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8" h="44">
                  <a:moveTo>
                    <a:pt x="30" y="0"/>
                  </a:moveTo>
                  <a:cubicBezTo>
                    <a:pt x="20" y="0"/>
                    <a:pt x="10" y="6"/>
                    <a:pt x="5" y="15"/>
                  </a:cubicBezTo>
                  <a:cubicBezTo>
                    <a:pt x="4" y="18"/>
                    <a:pt x="2" y="19"/>
                    <a:pt x="0" y="21"/>
                  </a:cubicBezTo>
                  <a:cubicBezTo>
                    <a:pt x="0" y="21"/>
                    <a:pt x="0" y="22"/>
                    <a:pt x="1" y="23"/>
                  </a:cubicBezTo>
                  <a:cubicBezTo>
                    <a:pt x="3" y="35"/>
                    <a:pt x="11" y="44"/>
                    <a:pt x="20" y="44"/>
                  </a:cubicBezTo>
                  <a:cubicBezTo>
                    <a:pt x="22" y="44"/>
                    <a:pt x="25" y="43"/>
                    <a:pt x="27" y="42"/>
                  </a:cubicBezTo>
                  <a:cubicBezTo>
                    <a:pt x="31" y="40"/>
                    <a:pt x="35" y="39"/>
                    <a:pt x="39" y="39"/>
                  </a:cubicBezTo>
                  <a:cubicBezTo>
                    <a:pt x="43" y="39"/>
                    <a:pt x="47" y="40"/>
                    <a:pt x="51" y="41"/>
                  </a:cubicBezTo>
                  <a:cubicBezTo>
                    <a:pt x="54" y="43"/>
                    <a:pt x="57" y="44"/>
                    <a:pt x="61" y="44"/>
                  </a:cubicBezTo>
                  <a:cubicBezTo>
                    <a:pt x="61" y="44"/>
                    <a:pt x="61" y="44"/>
                    <a:pt x="61" y="44"/>
                  </a:cubicBezTo>
                  <a:cubicBezTo>
                    <a:pt x="65" y="44"/>
                    <a:pt x="68" y="43"/>
                    <a:pt x="71" y="41"/>
                  </a:cubicBezTo>
                  <a:cubicBezTo>
                    <a:pt x="75" y="40"/>
                    <a:pt x="79" y="39"/>
                    <a:pt x="83" y="39"/>
                  </a:cubicBezTo>
                  <a:cubicBezTo>
                    <a:pt x="85" y="39"/>
                    <a:pt x="86" y="39"/>
                    <a:pt x="88" y="40"/>
                  </a:cubicBezTo>
                  <a:cubicBezTo>
                    <a:pt x="85" y="31"/>
                    <a:pt x="78" y="24"/>
                    <a:pt x="71" y="24"/>
                  </a:cubicBezTo>
                  <a:cubicBezTo>
                    <a:pt x="71" y="24"/>
                    <a:pt x="70" y="24"/>
                    <a:pt x="70" y="24"/>
                  </a:cubicBezTo>
                  <a:cubicBezTo>
                    <a:pt x="70" y="24"/>
                    <a:pt x="70" y="24"/>
                    <a:pt x="70" y="24"/>
                  </a:cubicBezTo>
                  <a:cubicBezTo>
                    <a:pt x="70" y="24"/>
                    <a:pt x="70" y="24"/>
                    <a:pt x="70" y="24"/>
                  </a:cubicBezTo>
                  <a:cubicBezTo>
                    <a:pt x="64" y="24"/>
                    <a:pt x="58" y="21"/>
                    <a:pt x="54" y="15"/>
                  </a:cubicBezTo>
                  <a:cubicBezTo>
                    <a:pt x="51" y="10"/>
                    <a:pt x="47" y="6"/>
                    <a:pt x="42" y="3"/>
                  </a:cubicBezTo>
                  <a:cubicBezTo>
                    <a:pt x="38" y="1"/>
                    <a:pt x="34" y="0"/>
                    <a:pt x="30" y="0"/>
                  </a:cubicBezTo>
                </a:path>
              </a:pathLst>
            </a:custGeom>
            <a:solidFill>
              <a:srgbClr val="4285F4">
                <a:alpha val="15000"/>
              </a:srgbClr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52" name="ï$ľîďe"/>
            <p:cNvSpPr/>
            <p:nvPr/>
          </p:nvSpPr>
          <p:spPr bwMode="auto">
            <a:xfrm>
              <a:off x="9093618" y="3282282"/>
              <a:ext cx="33385" cy="282015"/>
            </a:xfrm>
            <a:custGeom>
              <a:avLst/>
              <a:gdLst>
                <a:gd name="T0" fmla="*/ 9 w 21"/>
                <a:gd name="T1" fmla="*/ 0 h 176"/>
                <a:gd name="T2" fmla="*/ 12 w 21"/>
                <a:gd name="T3" fmla="*/ 0 h 176"/>
                <a:gd name="T4" fmla="*/ 21 w 21"/>
                <a:gd name="T5" fmla="*/ 9 h 176"/>
                <a:gd name="T6" fmla="*/ 21 w 21"/>
                <a:gd name="T7" fmla="*/ 167 h 176"/>
                <a:gd name="T8" fmla="*/ 12 w 21"/>
                <a:gd name="T9" fmla="*/ 176 h 176"/>
                <a:gd name="T10" fmla="*/ 9 w 21"/>
                <a:gd name="T11" fmla="*/ 176 h 176"/>
                <a:gd name="T12" fmla="*/ 0 w 21"/>
                <a:gd name="T13" fmla="*/ 167 h 176"/>
                <a:gd name="T14" fmla="*/ 0 w 21"/>
                <a:gd name="T15" fmla="*/ 9 h 176"/>
                <a:gd name="T16" fmla="*/ 9 w 21"/>
                <a:gd name="T17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176">
                  <a:moveTo>
                    <a:pt x="9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7" y="0"/>
                    <a:pt x="21" y="4"/>
                    <a:pt x="21" y="9"/>
                  </a:cubicBezTo>
                  <a:cubicBezTo>
                    <a:pt x="21" y="167"/>
                    <a:pt x="21" y="167"/>
                    <a:pt x="21" y="167"/>
                  </a:cubicBezTo>
                  <a:cubicBezTo>
                    <a:pt x="21" y="172"/>
                    <a:pt x="17" y="176"/>
                    <a:pt x="12" y="176"/>
                  </a:cubicBezTo>
                  <a:cubicBezTo>
                    <a:pt x="9" y="176"/>
                    <a:pt x="9" y="176"/>
                    <a:pt x="9" y="176"/>
                  </a:cubicBezTo>
                  <a:cubicBezTo>
                    <a:pt x="4" y="176"/>
                    <a:pt x="0" y="172"/>
                    <a:pt x="0" y="167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53" name="ïṩ1iḋè"/>
            <p:cNvSpPr/>
            <p:nvPr/>
          </p:nvSpPr>
          <p:spPr bwMode="auto">
            <a:xfrm>
              <a:off x="7947987" y="3059130"/>
              <a:ext cx="19328" cy="93126"/>
            </a:xfrm>
            <a:custGeom>
              <a:avLst/>
              <a:gdLst>
                <a:gd name="T0" fmla="*/ 6 w 12"/>
                <a:gd name="T1" fmla="*/ 0 h 58"/>
                <a:gd name="T2" fmla="*/ 6 w 12"/>
                <a:gd name="T3" fmla="*/ 0 h 58"/>
                <a:gd name="T4" fmla="*/ 12 w 12"/>
                <a:gd name="T5" fmla="*/ 6 h 58"/>
                <a:gd name="T6" fmla="*/ 12 w 12"/>
                <a:gd name="T7" fmla="*/ 52 h 58"/>
                <a:gd name="T8" fmla="*/ 6 w 12"/>
                <a:gd name="T9" fmla="*/ 58 h 58"/>
                <a:gd name="T10" fmla="*/ 6 w 12"/>
                <a:gd name="T11" fmla="*/ 58 h 58"/>
                <a:gd name="T12" fmla="*/ 0 w 12"/>
                <a:gd name="T13" fmla="*/ 52 h 58"/>
                <a:gd name="T14" fmla="*/ 0 w 12"/>
                <a:gd name="T15" fmla="*/ 6 h 58"/>
                <a:gd name="T16" fmla="*/ 6 w 12"/>
                <a:gd name="T17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58">
                  <a:moveTo>
                    <a:pt x="6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10" y="0"/>
                    <a:pt x="12" y="3"/>
                    <a:pt x="12" y="6"/>
                  </a:cubicBezTo>
                  <a:cubicBezTo>
                    <a:pt x="12" y="52"/>
                    <a:pt x="12" y="52"/>
                    <a:pt x="12" y="52"/>
                  </a:cubicBezTo>
                  <a:cubicBezTo>
                    <a:pt x="12" y="56"/>
                    <a:pt x="10" y="58"/>
                    <a:pt x="6" y="58"/>
                  </a:cubicBezTo>
                  <a:cubicBezTo>
                    <a:pt x="6" y="58"/>
                    <a:pt x="6" y="58"/>
                    <a:pt x="6" y="58"/>
                  </a:cubicBezTo>
                  <a:cubicBezTo>
                    <a:pt x="3" y="58"/>
                    <a:pt x="0" y="56"/>
                    <a:pt x="0" y="5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54" name="íṥ1iḑê"/>
            <p:cNvSpPr/>
            <p:nvPr/>
          </p:nvSpPr>
          <p:spPr bwMode="auto">
            <a:xfrm>
              <a:off x="7947987" y="3230448"/>
              <a:ext cx="21085" cy="162532"/>
            </a:xfrm>
            <a:custGeom>
              <a:avLst/>
              <a:gdLst>
                <a:gd name="T0" fmla="*/ 7 w 13"/>
                <a:gd name="T1" fmla="*/ 0 h 101"/>
                <a:gd name="T2" fmla="*/ 7 w 13"/>
                <a:gd name="T3" fmla="*/ 0 h 101"/>
                <a:gd name="T4" fmla="*/ 13 w 13"/>
                <a:gd name="T5" fmla="*/ 6 h 101"/>
                <a:gd name="T6" fmla="*/ 13 w 13"/>
                <a:gd name="T7" fmla="*/ 94 h 101"/>
                <a:gd name="T8" fmla="*/ 7 w 13"/>
                <a:gd name="T9" fmla="*/ 101 h 101"/>
                <a:gd name="T10" fmla="*/ 7 w 13"/>
                <a:gd name="T11" fmla="*/ 101 h 101"/>
                <a:gd name="T12" fmla="*/ 0 w 13"/>
                <a:gd name="T13" fmla="*/ 94 h 101"/>
                <a:gd name="T14" fmla="*/ 0 w 13"/>
                <a:gd name="T15" fmla="*/ 6 h 101"/>
                <a:gd name="T16" fmla="*/ 7 w 13"/>
                <a:gd name="T1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01">
                  <a:moveTo>
                    <a:pt x="7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10" y="0"/>
                    <a:pt x="13" y="3"/>
                    <a:pt x="13" y="6"/>
                  </a:cubicBezTo>
                  <a:cubicBezTo>
                    <a:pt x="13" y="94"/>
                    <a:pt x="13" y="94"/>
                    <a:pt x="13" y="94"/>
                  </a:cubicBezTo>
                  <a:cubicBezTo>
                    <a:pt x="13" y="98"/>
                    <a:pt x="10" y="101"/>
                    <a:pt x="7" y="101"/>
                  </a:cubicBezTo>
                  <a:cubicBezTo>
                    <a:pt x="7" y="101"/>
                    <a:pt x="7" y="101"/>
                    <a:pt x="7" y="101"/>
                  </a:cubicBezTo>
                  <a:cubicBezTo>
                    <a:pt x="3" y="101"/>
                    <a:pt x="0" y="98"/>
                    <a:pt x="0" y="94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7" y="0"/>
                  </a:cubicBez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55" name="íšḻïďe"/>
            <p:cNvSpPr/>
            <p:nvPr/>
          </p:nvSpPr>
          <p:spPr bwMode="auto">
            <a:xfrm>
              <a:off x="7947987" y="3449207"/>
              <a:ext cx="21085" cy="163411"/>
            </a:xfrm>
            <a:custGeom>
              <a:avLst/>
              <a:gdLst>
                <a:gd name="T0" fmla="*/ 6 w 13"/>
                <a:gd name="T1" fmla="*/ 0 h 102"/>
                <a:gd name="T2" fmla="*/ 6 w 13"/>
                <a:gd name="T3" fmla="*/ 0 h 102"/>
                <a:gd name="T4" fmla="*/ 13 w 13"/>
                <a:gd name="T5" fmla="*/ 7 h 102"/>
                <a:gd name="T6" fmla="*/ 13 w 13"/>
                <a:gd name="T7" fmla="*/ 96 h 102"/>
                <a:gd name="T8" fmla="*/ 6 w 13"/>
                <a:gd name="T9" fmla="*/ 102 h 102"/>
                <a:gd name="T10" fmla="*/ 6 w 13"/>
                <a:gd name="T11" fmla="*/ 102 h 102"/>
                <a:gd name="T12" fmla="*/ 0 w 13"/>
                <a:gd name="T13" fmla="*/ 96 h 102"/>
                <a:gd name="T14" fmla="*/ 0 w 13"/>
                <a:gd name="T15" fmla="*/ 7 h 102"/>
                <a:gd name="T16" fmla="*/ 6 w 13"/>
                <a:gd name="T17" fmla="*/ 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02">
                  <a:moveTo>
                    <a:pt x="6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10" y="0"/>
                    <a:pt x="13" y="3"/>
                    <a:pt x="13" y="7"/>
                  </a:cubicBezTo>
                  <a:cubicBezTo>
                    <a:pt x="13" y="96"/>
                    <a:pt x="13" y="96"/>
                    <a:pt x="13" y="96"/>
                  </a:cubicBezTo>
                  <a:cubicBezTo>
                    <a:pt x="13" y="100"/>
                    <a:pt x="10" y="102"/>
                    <a:pt x="6" y="102"/>
                  </a:cubicBezTo>
                  <a:cubicBezTo>
                    <a:pt x="6" y="102"/>
                    <a:pt x="6" y="102"/>
                    <a:pt x="6" y="102"/>
                  </a:cubicBezTo>
                  <a:cubicBezTo>
                    <a:pt x="3" y="102"/>
                    <a:pt x="0" y="100"/>
                    <a:pt x="0" y="96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3" y="0"/>
                    <a:pt x="6" y="0"/>
                  </a:cubicBez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56" name="îṥliḍe"/>
            <p:cNvSpPr/>
            <p:nvPr/>
          </p:nvSpPr>
          <p:spPr bwMode="auto">
            <a:xfrm>
              <a:off x="7959408" y="2750759"/>
              <a:ext cx="1151781" cy="2338704"/>
            </a:xfrm>
            <a:custGeom>
              <a:avLst/>
              <a:gdLst>
                <a:gd name="T0" fmla="*/ 74 w 717"/>
                <a:gd name="T1" fmla="*/ 0 h 1457"/>
                <a:gd name="T2" fmla="*/ 643 w 717"/>
                <a:gd name="T3" fmla="*/ 0 h 1457"/>
                <a:gd name="T4" fmla="*/ 717 w 717"/>
                <a:gd name="T5" fmla="*/ 74 h 1457"/>
                <a:gd name="T6" fmla="*/ 717 w 717"/>
                <a:gd name="T7" fmla="*/ 1383 h 1457"/>
                <a:gd name="T8" fmla="*/ 643 w 717"/>
                <a:gd name="T9" fmla="*/ 1457 h 1457"/>
                <a:gd name="T10" fmla="*/ 74 w 717"/>
                <a:gd name="T11" fmla="*/ 1457 h 1457"/>
                <a:gd name="T12" fmla="*/ 0 w 717"/>
                <a:gd name="T13" fmla="*/ 1383 h 1457"/>
                <a:gd name="T14" fmla="*/ 0 w 717"/>
                <a:gd name="T15" fmla="*/ 74 h 1457"/>
                <a:gd name="T16" fmla="*/ 74 w 717"/>
                <a:gd name="T17" fmla="*/ 0 h 1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17" h="1457">
                  <a:moveTo>
                    <a:pt x="74" y="0"/>
                  </a:moveTo>
                  <a:cubicBezTo>
                    <a:pt x="643" y="0"/>
                    <a:pt x="643" y="0"/>
                    <a:pt x="643" y="0"/>
                  </a:cubicBezTo>
                  <a:cubicBezTo>
                    <a:pt x="684" y="0"/>
                    <a:pt x="717" y="33"/>
                    <a:pt x="717" y="74"/>
                  </a:cubicBezTo>
                  <a:cubicBezTo>
                    <a:pt x="717" y="1383"/>
                    <a:pt x="717" y="1383"/>
                    <a:pt x="717" y="1383"/>
                  </a:cubicBezTo>
                  <a:cubicBezTo>
                    <a:pt x="717" y="1424"/>
                    <a:pt x="684" y="1457"/>
                    <a:pt x="643" y="1457"/>
                  </a:cubicBezTo>
                  <a:cubicBezTo>
                    <a:pt x="74" y="1457"/>
                    <a:pt x="74" y="1457"/>
                    <a:pt x="74" y="1457"/>
                  </a:cubicBezTo>
                  <a:cubicBezTo>
                    <a:pt x="33" y="1457"/>
                    <a:pt x="0" y="1424"/>
                    <a:pt x="0" y="1383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33"/>
                    <a:pt x="33" y="0"/>
                    <a:pt x="74" y="0"/>
                  </a:cubicBezTo>
                </a:path>
              </a:pathLst>
            </a:custGeom>
            <a:solidFill>
              <a:srgbClr val="3F3D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57" name="ï$ľïḓé"/>
            <p:cNvSpPr/>
            <p:nvPr/>
          </p:nvSpPr>
          <p:spPr bwMode="auto">
            <a:xfrm>
              <a:off x="8423284" y="2820164"/>
              <a:ext cx="162532" cy="33385"/>
            </a:xfrm>
            <a:custGeom>
              <a:avLst/>
              <a:gdLst>
                <a:gd name="T0" fmla="*/ 11 w 101"/>
                <a:gd name="T1" fmla="*/ 0 h 21"/>
                <a:gd name="T2" fmla="*/ 90 w 101"/>
                <a:gd name="T3" fmla="*/ 0 h 21"/>
                <a:gd name="T4" fmla="*/ 101 w 101"/>
                <a:gd name="T5" fmla="*/ 11 h 21"/>
                <a:gd name="T6" fmla="*/ 90 w 101"/>
                <a:gd name="T7" fmla="*/ 21 h 21"/>
                <a:gd name="T8" fmla="*/ 11 w 101"/>
                <a:gd name="T9" fmla="*/ 21 h 21"/>
                <a:gd name="T10" fmla="*/ 0 w 101"/>
                <a:gd name="T11" fmla="*/ 11 h 21"/>
                <a:gd name="T12" fmla="*/ 11 w 101"/>
                <a:gd name="T13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1" h="21">
                  <a:moveTo>
                    <a:pt x="11" y="0"/>
                  </a:moveTo>
                  <a:cubicBezTo>
                    <a:pt x="90" y="0"/>
                    <a:pt x="90" y="0"/>
                    <a:pt x="90" y="0"/>
                  </a:cubicBezTo>
                  <a:cubicBezTo>
                    <a:pt x="96" y="0"/>
                    <a:pt x="101" y="5"/>
                    <a:pt x="101" y="11"/>
                  </a:cubicBezTo>
                  <a:cubicBezTo>
                    <a:pt x="101" y="16"/>
                    <a:pt x="96" y="21"/>
                    <a:pt x="90" y="21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5" y="21"/>
                    <a:pt x="0" y="16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lose/>
                </a:path>
              </a:pathLst>
            </a:custGeom>
            <a:solidFill>
              <a:srgbClr val="E6E8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58" name="iṡḻiḍê"/>
            <p:cNvSpPr/>
            <p:nvPr/>
          </p:nvSpPr>
          <p:spPr bwMode="auto">
            <a:xfrm>
              <a:off x="8610415" y="2818407"/>
              <a:ext cx="36899" cy="36899"/>
            </a:xfrm>
            <a:prstGeom prst="ellipse">
              <a:avLst/>
            </a:prstGeom>
            <a:solidFill>
              <a:srgbClr val="E6E8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59" name="îṩḻíḑé"/>
            <p:cNvSpPr/>
            <p:nvPr/>
          </p:nvSpPr>
          <p:spPr bwMode="auto">
            <a:xfrm>
              <a:off x="8029692" y="2811379"/>
              <a:ext cx="1011213" cy="2219221"/>
            </a:xfrm>
            <a:custGeom>
              <a:avLst/>
              <a:gdLst>
                <a:gd name="T0" fmla="*/ 572 w 629"/>
                <a:gd name="T1" fmla="*/ 0 h 1382"/>
                <a:gd name="T2" fmla="*/ 490 w 629"/>
                <a:gd name="T3" fmla="*/ 0 h 1382"/>
                <a:gd name="T4" fmla="*/ 490 w 629"/>
                <a:gd name="T5" fmla="*/ 10 h 1382"/>
                <a:gd name="T6" fmla="*/ 443 w 629"/>
                <a:gd name="T7" fmla="*/ 57 h 1382"/>
                <a:gd name="T8" fmla="*/ 181 w 629"/>
                <a:gd name="T9" fmla="*/ 57 h 1382"/>
                <a:gd name="T10" fmla="*/ 134 w 629"/>
                <a:gd name="T11" fmla="*/ 10 h 1382"/>
                <a:gd name="T12" fmla="*/ 134 w 629"/>
                <a:gd name="T13" fmla="*/ 0 h 1382"/>
                <a:gd name="T14" fmla="*/ 57 w 629"/>
                <a:gd name="T15" fmla="*/ 0 h 1382"/>
                <a:gd name="T16" fmla="*/ 0 w 629"/>
                <a:gd name="T17" fmla="*/ 57 h 1382"/>
                <a:gd name="T18" fmla="*/ 0 w 629"/>
                <a:gd name="T19" fmla="*/ 1325 h 1382"/>
                <a:gd name="T20" fmla="*/ 57 w 629"/>
                <a:gd name="T21" fmla="*/ 1381 h 1382"/>
                <a:gd name="T22" fmla="*/ 572 w 629"/>
                <a:gd name="T23" fmla="*/ 1381 h 1382"/>
                <a:gd name="T24" fmla="*/ 629 w 629"/>
                <a:gd name="T25" fmla="*/ 1325 h 1382"/>
                <a:gd name="T26" fmla="*/ 629 w 629"/>
                <a:gd name="T27" fmla="*/ 1325 h 1382"/>
                <a:gd name="T28" fmla="*/ 629 w 629"/>
                <a:gd name="T29" fmla="*/ 57 h 1382"/>
                <a:gd name="T30" fmla="*/ 572 w 629"/>
                <a:gd name="T31" fmla="*/ 0 h 1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29" h="1382">
                  <a:moveTo>
                    <a:pt x="572" y="0"/>
                  </a:moveTo>
                  <a:cubicBezTo>
                    <a:pt x="490" y="0"/>
                    <a:pt x="490" y="0"/>
                    <a:pt x="490" y="0"/>
                  </a:cubicBezTo>
                  <a:cubicBezTo>
                    <a:pt x="490" y="10"/>
                    <a:pt x="490" y="10"/>
                    <a:pt x="490" y="10"/>
                  </a:cubicBezTo>
                  <a:cubicBezTo>
                    <a:pt x="490" y="36"/>
                    <a:pt x="469" y="57"/>
                    <a:pt x="443" y="57"/>
                  </a:cubicBezTo>
                  <a:cubicBezTo>
                    <a:pt x="181" y="57"/>
                    <a:pt x="181" y="57"/>
                    <a:pt x="181" y="57"/>
                  </a:cubicBezTo>
                  <a:cubicBezTo>
                    <a:pt x="155" y="57"/>
                    <a:pt x="134" y="36"/>
                    <a:pt x="134" y="10"/>
                  </a:cubicBezTo>
                  <a:cubicBezTo>
                    <a:pt x="134" y="0"/>
                    <a:pt x="134" y="0"/>
                    <a:pt x="134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26" y="0"/>
                    <a:pt x="0" y="25"/>
                    <a:pt x="0" y="57"/>
                  </a:cubicBezTo>
                  <a:cubicBezTo>
                    <a:pt x="0" y="1325"/>
                    <a:pt x="0" y="1325"/>
                    <a:pt x="0" y="1325"/>
                  </a:cubicBezTo>
                  <a:cubicBezTo>
                    <a:pt x="0" y="1356"/>
                    <a:pt x="26" y="1381"/>
                    <a:pt x="57" y="1381"/>
                  </a:cubicBezTo>
                  <a:cubicBezTo>
                    <a:pt x="572" y="1381"/>
                    <a:pt x="572" y="1381"/>
                    <a:pt x="572" y="1381"/>
                  </a:cubicBezTo>
                  <a:cubicBezTo>
                    <a:pt x="603" y="1382"/>
                    <a:pt x="629" y="1356"/>
                    <a:pt x="629" y="1325"/>
                  </a:cubicBezTo>
                  <a:cubicBezTo>
                    <a:pt x="629" y="1325"/>
                    <a:pt x="629" y="1325"/>
                    <a:pt x="629" y="1325"/>
                  </a:cubicBezTo>
                  <a:cubicBezTo>
                    <a:pt x="629" y="57"/>
                    <a:pt x="629" y="57"/>
                    <a:pt x="629" y="57"/>
                  </a:cubicBezTo>
                  <a:cubicBezTo>
                    <a:pt x="629" y="25"/>
                    <a:pt x="603" y="0"/>
                    <a:pt x="57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60" name="iśļîḋê"/>
            <p:cNvSpPr/>
            <p:nvPr/>
          </p:nvSpPr>
          <p:spPr bwMode="auto">
            <a:xfrm>
              <a:off x="8151811" y="3699595"/>
              <a:ext cx="771368" cy="468268"/>
            </a:xfrm>
            <a:custGeom>
              <a:avLst/>
              <a:gdLst>
                <a:gd name="T0" fmla="*/ 480 w 480"/>
                <a:gd name="T1" fmla="*/ 150 h 292"/>
                <a:gd name="T2" fmla="*/ 477 w 480"/>
                <a:gd name="T3" fmla="*/ 134 h 292"/>
                <a:gd name="T4" fmla="*/ 477 w 480"/>
                <a:gd name="T5" fmla="*/ 134 h 292"/>
                <a:gd name="T6" fmla="*/ 403 w 480"/>
                <a:gd name="T7" fmla="*/ 97 h 292"/>
                <a:gd name="T8" fmla="*/ 378 w 480"/>
                <a:gd name="T9" fmla="*/ 114 h 292"/>
                <a:gd name="T10" fmla="*/ 373 w 480"/>
                <a:gd name="T11" fmla="*/ 97 h 292"/>
                <a:gd name="T12" fmla="*/ 327 w 480"/>
                <a:gd name="T13" fmla="*/ 99 h 292"/>
                <a:gd name="T14" fmla="*/ 357 w 480"/>
                <a:gd name="T15" fmla="*/ 110 h 292"/>
                <a:gd name="T16" fmla="*/ 356 w 480"/>
                <a:gd name="T17" fmla="*/ 111 h 292"/>
                <a:gd name="T18" fmla="*/ 323 w 480"/>
                <a:gd name="T19" fmla="*/ 99 h 292"/>
                <a:gd name="T20" fmla="*/ 320 w 480"/>
                <a:gd name="T21" fmla="*/ 97 h 292"/>
                <a:gd name="T22" fmla="*/ 324 w 480"/>
                <a:gd name="T23" fmla="*/ 97 h 292"/>
                <a:gd name="T24" fmla="*/ 373 w 480"/>
                <a:gd name="T25" fmla="*/ 96 h 292"/>
                <a:gd name="T26" fmla="*/ 358 w 480"/>
                <a:gd name="T27" fmla="*/ 73 h 292"/>
                <a:gd name="T28" fmla="*/ 281 w 480"/>
                <a:gd name="T29" fmla="*/ 54 h 292"/>
                <a:gd name="T30" fmla="*/ 282 w 480"/>
                <a:gd name="T31" fmla="*/ 53 h 292"/>
                <a:gd name="T32" fmla="*/ 357 w 480"/>
                <a:gd name="T33" fmla="*/ 71 h 292"/>
                <a:gd name="T34" fmla="*/ 240 w 480"/>
                <a:gd name="T35" fmla="*/ 67 h 292"/>
                <a:gd name="T36" fmla="*/ 226 w 480"/>
                <a:gd name="T37" fmla="*/ 85 h 292"/>
                <a:gd name="T38" fmla="*/ 198 w 480"/>
                <a:gd name="T39" fmla="*/ 22 h 292"/>
                <a:gd name="T40" fmla="*/ 86 w 480"/>
                <a:gd name="T41" fmla="*/ 40 h 292"/>
                <a:gd name="T42" fmla="*/ 116 w 480"/>
                <a:gd name="T43" fmla="*/ 51 h 292"/>
                <a:gd name="T44" fmla="*/ 115 w 480"/>
                <a:gd name="T45" fmla="*/ 52 h 292"/>
                <a:gd name="T46" fmla="*/ 83 w 480"/>
                <a:gd name="T47" fmla="*/ 40 h 292"/>
                <a:gd name="T48" fmla="*/ 80 w 480"/>
                <a:gd name="T49" fmla="*/ 38 h 292"/>
                <a:gd name="T50" fmla="*/ 83 w 480"/>
                <a:gd name="T51" fmla="*/ 39 h 292"/>
                <a:gd name="T52" fmla="*/ 197 w 480"/>
                <a:gd name="T53" fmla="*/ 21 h 292"/>
                <a:gd name="T54" fmla="*/ 193 w 480"/>
                <a:gd name="T55" fmla="*/ 16 h 292"/>
                <a:gd name="T56" fmla="*/ 54 w 480"/>
                <a:gd name="T57" fmla="*/ 0 h 292"/>
                <a:gd name="T58" fmla="*/ 0 w 480"/>
                <a:gd name="T59" fmla="*/ 97 h 292"/>
                <a:gd name="T60" fmla="*/ 16 w 480"/>
                <a:gd name="T61" fmla="*/ 177 h 292"/>
                <a:gd name="T62" fmla="*/ 32 w 480"/>
                <a:gd name="T63" fmla="*/ 216 h 292"/>
                <a:gd name="T64" fmla="*/ 42 w 480"/>
                <a:gd name="T65" fmla="*/ 234 h 292"/>
                <a:gd name="T66" fmla="*/ 56 w 480"/>
                <a:gd name="T67" fmla="*/ 255 h 292"/>
                <a:gd name="T68" fmla="*/ 58 w 480"/>
                <a:gd name="T69" fmla="*/ 258 h 292"/>
                <a:gd name="T70" fmla="*/ 76 w 480"/>
                <a:gd name="T71" fmla="*/ 276 h 292"/>
                <a:gd name="T72" fmla="*/ 80 w 480"/>
                <a:gd name="T73" fmla="*/ 279 h 292"/>
                <a:gd name="T74" fmla="*/ 91 w 480"/>
                <a:gd name="T75" fmla="*/ 286 h 292"/>
                <a:gd name="T76" fmla="*/ 111 w 480"/>
                <a:gd name="T77" fmla="*/ 292 h 292"/>
                <a:gd name="T78" fmla="*/ 113 w 480"/>
                <a:gd name="T79" fmla="*/ 292 h 292"/>
                <a:gd name="T80" fmla="*/ 113 w 480"/>
                <a:gd name="T81" fmla="*/ 292 h 292"/>
                <a:gd name="T82" fmla="*/ 422 w 480"/>
                <a:gd name="T83" fmla="*/ 292 h 292"/>
                <a:gd name="T84" fmla="*/ 422 w 480"/>
                <a:gd name="T85" fmla="*/ 292 h 292"/>
                <a:gd name="T86" fmla="*/ 422 w 480"/>
                <a:gd name="T87" fmla="*/ 292 h 292"/>
                <a:gd name="T88" fmla="*/ 427 w 480"/>
                <a:gd name="T89" fmla="*/ 291 h 292"/>
                <a:gd name="T90" fmla="*/ 456 w 480"/>
                <a:gd name="T91" fmla="*/ 252 h 292"/>
                <a:gd name="T92" fmla="*/ 462 w 480"/>
                <a:gd name="T93" fmla="*/ 238 h 292"/>
                <a:gd name="T94" fmla="*/ 466 w 480"/>
                <a:gd name="T95" fmla="*/ 226 h 292"/>
                <a:gd name="T96" fmla="*/ 475 w 480"/>
                <a:gd name="T97" fmla="*/ 188 h 292"/>
                <a:gd name="T98" fmla="*/ 480 w 480"/>
                <a:gd name="T99" fmla="*/ 152 h 292"/>
                <a:gd name="T100" fmla="*/ 480 w 480"/>
                <a:gd name="T101" fmla="*/ 150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80" h="292">
                  <a:moveTo>
                    <a:pt x="480" y="150"/>
                  </a:moveTo>
                  <a:cubicBezTo>
                    <a:pt x="480" y="144"/>
                    <a:pt x="479" y="139"/>
                    <a:pt x="477" y="134"/>
                  </a:cubicBezTo>
                  <a:cubicBezTo>
                    <a:pt x="477" y="134"/>
                    <a:pt x="477" y="134"/>
                    <a:pt x="477" y="134"/>
                  </a:cubicBezTo>
                  <a:cubicBezTo>
                    <a:pt x="466" y="103"/>
                    <a:pt x="433" y="87"/>
                    <a:pt x="403" y="97"/>
                  </a:cubicBezTo>
                  <a:cubicBezTo>
                    <a:pt x="393" y="100"/>
                    <a:pt x="385" y="106"/>
                    <a:pt x="378" y="114"/>
                  </a:cubicBezTo>
                  <a:cubicBezTo>
                    <a:pt x="377" y="108"/>
                    <a:pt x="376" y="102"/>
                    <a:pt x="373" y="97"/>
                  </a:cubicBezTo>
                  <a:cubicBezTo>
                    <a:pt x="358" y="99"/>
                    <a:pt x="343" y="100"/>
                    <a:pt x="327" y="99"/>
                  </a:cubicBezTo>
                  <a:cubicBezTo>
                    <a:pt x="337" y="103"/>
                    <a:pt x="347" y="107"/>
                    <a:pt x="357" y="110"/>
                  </a:cubicBezTo>
                  <a:cubicBezTo>
                    <a:pt x="356" y="111"/>
                    <a:pt x="356" y="111"/>
                    <a:pt x="356" y="111"/>
                  </a:cubicBezTo>
                  <a:cubicBezTo>
                    <a:pt x="345" y="108"/>
                    <a:pt x="334" y="104"/>
                    <a:pt x="323" y="99"/>
                  </a:cubicBezTo>
                  <a:cubicBezTo>
                    <a:pt x="320" y="97"/>
                    <a:pt x="320" y="97"/>
                    <a:pt x="320" y="97"/>
                  </a:cubicBezTo>
                  <a:cubicBezTo>
                    <a:pt x="324" y="97"/>
                    <a:pt x="324" y="97"/>
                    <a:pt x="324" y="97"/>
                  </a:cubicBezTo>
                  <a:cubicBezTo>
                    <a:pt x="340" y="98"/>
                    <a:pt x="357" y="98"/>
                    <a:pt x="373" y="96"/>
                  </a:cubicBezTo>
                  <a:cubicBezTo>
                    <a:pt x="369" y="88"/>
                    <a:pt x="365" y="80"/>
                    <a:pt x="358" y="73"/>
                  </a:cubicBezTo>
                  <a:cubicBezTo>
                    <a:pt x="332" y="71"/>
                    <a:pt x="306" y="64"/>
                    <a:pt x="281" y="54"/>
                  </a:cubicBezTo>
                  <a:cubicBezTo>
                    <a:pt x="282" y="53"/>
                    <a:pt x="282" y="53"/>
                    <a:pt x="282" y="53"/>
                  </a:cubicBezTo>
                  <a:cubicBezTo>
                    <a:pt x="306" y="63"/>
                    <a:pt x="331" y="69"/>
                    <a:pt x="357" y="71"/>
                  </a:cubicBezTo>
                  <a:cubicBezTo>
                    <a:pt x="326" y="38"/>
                    <a:pt x="274" y="36"/>
                    <a:pt x="240" y="67"/>
                  </a:cubicBezTo>
                  <a:cubicBezTo>
                    <a:pt x="235" y="73"/>
                    <a:pt x="230" y="79"/>
                    <a:pt x="226" y="85"/>
                  </a:cubicBezTo>
                  <a:cubicBezTo>
                    <a:pt x="224" y="62"/>
                    <a:pt x="214" y="39"/>
                    <a:pt x="198" y="22"/>
                  </a:cubicBezTo>
                  <a:cubicBezTo>
                    <a:pt x="163" y="36"/>
                    <a:pt x="125" y="42"/>
                    <a:pt x="86" y="40"/>
                  </a:cubicBezTo>
                  <a:cubicBezTo>
                    <a:pt x="96" y="45"/>
                    <a:pt x="106" y="48"/>
                    <a:pt x="116" y="51"/>
                  </a:cubicBezTo>
                  <a:cubicBezTo>
                    <a:pt x="115" y="52"/>
                    <a:pt x="115" y="52"/>
                    <a:pt x="115" y="52"/>
                  </a:cubicBezTo>
                  <a:cubicBezTo>
                    <a:pt x="104" y="49"/>
                    <a:pt x="93" y="45"/>
                    <a:pt x="83" y="40"/>
                  </a:cubicBezTo>
                  <a:cubicBezTo>
                    <a:pt x="80" y="38"/>
                    <a:pt x="80" y="38"/>
                    <a:pt x="80" y="38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122" y="41"/>
                    <a:pt x="161" y="35"/>
                    <a:pt x="197" y="21"/>
                  </a:cubicBezTo>
                  <a:cubicBezTo>
                    <a:pt x="196" y="19"/>
                    <a:pt x="194" y="18"/>
                    <a:pt x="193" y="16"/>
                  </a:cubicBezTo>
                  <a:cubicBezTo>
                    <a:pt x="148" y="17"/>
                    <a:pt x="98" y="17"/>
                    <a:pt x="54" y="0"/>
                  </a:cubicBezTo>
                  <a:cubicBezTo>
                    <a:pt x="20" y="21"/>
                    <a:pt x="0" y="58"/>
                    <a:pt x="0" y="97"/>
                  </a:cubicBezTo>
                  <a:cubicBezTo>
                    <a:pt x="0" y="119"/>
                    <a:pt x="6" y="148"/>
                    <a:pt x="16" y="177"/>
                  </a:cubicBezTo>
                  <a:cubicBezTo>
                    <a:pt x="21" y="190"/>
                    <a:pt x="26" y="203"/>
                    <a:pt x="32" y="216"/>
                  </a:cubicBezTo>
                  <a:cubicBezTo>
                    <a:pt x="35" y="222"/>
                    <a:pt x="38" y="228"/>
                    <a:pt x="42" y="234"/>
                  </a:cubicBezTo>
                  <a:cubicBezTo>
                    <a:pt x="46" y="241"/>
                    <a:pt x="51" y="248"/>
                    <a:pt x="56" y="255"/>
                  </a:cubicBezTo>
                  <a:cubicBezTo>
                    <a:pt x="58" y="258"/>
                    <a:pt x="58" y="258"/>
                    <a:pt x="58" y="258"/>
                  </a:cubicBezTo>
                  <a:cubicBezTo>
                    <a:pt x="64" y="265"/>
                    <a:pt x="69" y="271"/>
                    <a:pt x="76" y="276"/>
                  </a:cubicBezTo>
                  <a:cubicBezTo>
                    <a:pt x="77" y="277"/>
                    <a:pt x="78" y="278"/>
                    <a:pt x="80" y="279"/>
                  </a:cubicBezTo>
                  <a:cubicBezTo>
                    <a:pt x="83" y="282"/>
                    <a:pt x="87" y="284"/>
                    <a:pt x="91" y="286"/>
                  </a:cubicBezTo>
                  <a:cubicBezTo>
                    <a:pt x="97" y="289"/>
                    <a:pt x="104" y="291"/>
                    <a:pt x="111" y="292"/>
                  </a:cubicBezTo>
                  <a:cubicBezTo>
                    <a:pt x="113" y="292"/>
                    <a:pt x="113" y="292"/>
                    <a:pt x="113" y="292"/>
                  </a:cubicBezTo>
                  <a:cubicBezTo>
                    <a:pt x="113" y="292"/>
                    <a:pt x="113" y="292"/>
                    <a:pt x="113" y="292"/>
                  </a:cubicBezTo>
                  <a:cubicBezTo>
                    <a:pt x="422" y="292"/>
                    <a:pt x="422" y="292"/>
                    <a:pt x="422" y="292"/>
                  </a:cubicBezTo>
                  <a:cubicBezTo>
                    <a:pt x="422" y="292"/>
                    <a:pt x="422" y="292"/>
                    <a:pt x="422" y="292"/>
                  </a:cubicBezTo>
                  <a:cubicBezTo>
                    <a:pt x="422" y="292"/>
                    <a:pt x="422" y="292"/>
                    <a:pt x="422" y="292"/>
                  </a:cubicBezTo>
                  <a:cubicBezTo>
                    <a:pt x="424" y="292"/>
                    <a:pt x="425" y="291"/>
                    <a:pt x="427" y="291"/>
                  </a:cubicBezTo>
                  <a:cubicBezTo>
                    <a:pt x="438" y="287"/>
                    <a:pt x="448" y="271"/>
                    <a:pt x="456" y="252"/>
                  </a:cubicBezTo>
                  <a:cubicBezTo>
                    <a:pt x="458" y="247"/>
                    <a:pt x="460" y="243"/>
                    <a:pt x="462" y="238"/>
                  </a:cubicBezTo>
                  <a:cubicBezTo>
                    <a:pt x="463" y="233"/>
                    <a:pt x="464" y="230"/>
                    <a:pt x="466" y="226"/>
                  </a:cubicBezTo>
                  <a:cubicBezTo>
                    <a:pt x="470" y="213"/>
                    <a:pt x="473" y="200"/>
                    <a:pt x="475" y="188"/>
                  </a:cubicBezTo>
                  <a:cubicBezTo>
                    <a:pt x="478" y="176"/>
                    <a:pt x="480" y="164"/>
                    <a:pt x="480" y="152"/>
                  </a:cubicBezTo>
                  <a:cubicBezTo>
                    <a:pt x="480" y="151"/>
                    <a:pt x="480" y="151"/>
                    <a:pt x="480" y="150"/>
                  </a:cubicBezTo>
                </a:path>
              </a:pathLst>
            </a:custGeom>
            <a:solidFill>
              <a:srgbClr val="4285F4">
                <a:alpha val="20000"/>
              </a:srgbClr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61" name="ïšlíďè"/>
            <p:cNvSpPr/>
            <p:nvPr/>
          </p:nvSpPr>
          <p:spPr bwMode="auto">
            <a:xfrm>
              <a:off x="8240545" y="3657424"/>
              <a:ext cx="218760" cy="67649"/>
            </a:xfrm>
            <a:custGeom>
              <a:avLst/>
              <a:gdLst>
                <a:gd name="T0" fmla="*/ 136 w 136"/>
                <a:gd name="T1" fmla="*/ 41 h 42"/>
                <a:gd name="T2" fmla="*/ 0 w 136"/>
                <a:gd name="T3" fmla="*/ 26 h 42"/>
                <a:gd name="T4" fmla="*/ 136 w 136"/>
                <a:gd name="T5" fmla="*/ 41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6" h="42">
                  <a:moveTo>
                    <a:pt x="136" y="41"/>
                  </a:moveTo>
                  <a:cubicBezTo>
                    <a:pt x="100" y="6"/>
                    <a:pt x="44" y="0"/>
                    <a:pt x="0" y="26"/>
                  </a:cubicBezTo>
                  <a:cubicBezTo>
                    <a:pt x="44" y="41"/>
                    <a:pt x="92" y="42"/>
                    <a:pt x="136" y="41"/>
                  </a:cubicBezTo>
                  <a:close/>
                </a:path>
              </a:pathLst>
            </a:custGeom>
            <a:solidFill>
              <a:srgbClr val="4285F4">
                <a:alpha val="20000"/>
              </a:srgbClr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62" name="ïšḻïde"/>
            <p:cNvSpPr/>
            <p:nvPr/>
          </p:nvSpPr>
          <p:spPr bwMode="auto">
            <a:xfrm>
              <a:off x="8707934" y="3996545"/>
              <a:ext cx="157261" cy="170439"/>
            </a:xfrm>
            <a:custGeom>
              <a:avLst/>
              <a:gdLst>
                <a:gd name="T0" fmla="*/ 24 w 98"/>
                <a:gd name="T1" fmla="*/ 93 h 106"/>
                <a:gd name="T2" fmla="*/ 22 w 98"/>
                <a:gd name="T3" fmla="*/ 91 h 106"/>
                <a:gd name="T4" fmla="*/ 23 w 98"/>
                <a:gd name="T5" fmla="*/ 90 h 106"/>
                <a:gd name="T6" fmla="*/ 24 w 98"/>
                <a:gd name="T7" fmla="*/ 90 h 106"/>
                <a:gd name="T8" fmla="*/ 30 w 98"/>
                <a:gd name="T9" fmla="*/ 90 h 106"/>
                <a:gd name="T10" fmla="*/ 32 w 98"/>
                <a:gd name="T11" fmla="*/ 91 h 106"/>
                <a:gd name="T12" fmla="*/ 32 w 98"/>
                <a:gd name="T13" fmla="*/ 92 h 106"/>
                <a:gd name="T14" fmla="*/ 30 w 98"/>
                <a:gd name="T15" fmla="*/ 93 h 106"/>
                <a:gd name="T16" fmla="*/ 24 w 98"/>
                <a:gd name="T17" fmla="*/ 93 h 106"/>
                <a:gd name="T18" fmla="*/ 68 w 98"/>
                <a:gd name="T19" fmla="*/ 93 h 106"/>
                <a:gd name="T20" fmla="*/ 66 w 98"/>
                <a:gd name="T21" fmla="*/ 91 h 106"/>
                <a:gd name="T22" fmla="*/ 66 w 98"/>
                <a:gd name="T23" fmla="*/ 90 h 106"/>
                <a:gd name="T24" fmla="*/ 68 w 98"/>
                <a:gd name="T25" fmla="*/ 90 h 106"/>
                <a:gd name="T26" fmla="*/ 74 w 98"/>
                <a:gd name="T27" fmla="*/ 90 h 106"/>
                <a:gd name="T28" fmla="*/ 76 w 98"/>
                <a:gd name="T29" fmla="*/ 91 h 106"/>
                <a:gd name="T30" fmla="*/ 75 w 98"/>
                <a:gd name="T31" fmla="*/ 92 h 106"/>
                <a:gd name="T32" fmla="*/ 74 w 98"/>
                <a:gd name="T33" fmla="*/ 93 h 106"/>
                <a:gd name="T34" fmla="*/ 74 w 98"/>
                <a:gd name="T35" fmla="*/ 93 h 106"/>
                <a:gd name="T36" fmla="*/ 68 w 98"/>
                <a:gd name="T37" fmla="*/ 93 h 106"/>
                <a:gd name="T38" fmla="*/ 49 w 98"/>
                <a:gd name="T39" fmla="*/ 0 h 106"/>
                <a:gd name="T40" fmla="*/ 48 w 98"/>
                <a:gd name="T41" fmla="*/ 0 h 106"/>
                <a:gd name="T42" fmla="*/ 48 w 98"/>
                <a:gd name="T43" fmla="*/ 1 h 106"/>
                <a:gd name="T44" fmla="*/ 0 w 98"/>
                <a:gd name="T45" fmla="*/ 83 h 106"/>
                <a:gd name="T46" fmla="*/ 1 w 98"/>
                <a:gd name="T47" fmla="*/ 85 h 106"/>
                <a:gd name="T48" fmla="*/ 1 w 98"/>
                <a:gd name="T49" fmla="*/ 85 h 106"/>
                <a:gd name="T50" fmla="*/ 16 w 98"/>
                <a:gd name="T51" fmla="*/ 85 h 106"/>
                <a:gd name="T52" fmla="*/ 17 w 98"/>
                <a:gd name="T53" fmla="*/ 87 h 106"/>
                <a:gd name="T54" fmla="*/ 17 w 98"/>
                <a:gd name="T55" fmla="*/ 105 h 106"/>
                <a:gd name="T56" fmla="*/ 19 w 98"/>
                <a:gd name="T57" fmla="*/ 106 h 106"/>
                <a:gd name="T58" fmla="*/ 37 w 98"/>
                <a:gd name="T59" fmla="*/ 106 h 106"/>
                <a:gd name="T60" fmla="*/ 39 w 98"/>
                <a:gd name="T61" fmla="*/ 105 h 106"/>
                <a:gd name="T62" fmla="*/ 39 w 98"/>
                <a:gd name="T63" fmla="*/ 96 h 106"/>
                <a:gd name="T64" fmla="*/ 40 w 98"/>
                <a:gd name="T65" fmla="*/ 95 h 106"/>
                <a:gd name="T66" fmla="*/ 58 w 98"/>
                <a:gd name="T67" fmla="*/ 95 h 106"/>
                <a:gd name="T68" fmla="*/ 59 w 98"/>
                <a:gd name="T69" fmla="*/ 96 h 106"/>
                <a:gd name="T70" fmla="*/ 59 w 98"/>
                <a:gd name="T71" fmla="*/ 105 h 106"/>
                <a:gd name="T72" fmla="*/ 61 w 98"/>
                <a:gd name="T73" fmla="*/ 106 h 106"/>
                <a:gd name="T74" fmla="*/ 79 w 98"/>
                <a:gd name="T75" fmla="*/ 106 h 106"/>
                <a:gd name="T76" fmla="*/ 81 w 98"/>
                <a:gd name="T77" fmla="*/ 105 h 106"/>
                <a:gd name="T78" fmla="*/ 81 w 98"/>
                <a:gd name="T79" fmla="*/ 105 h 106"/>
                <a:gd name="T80" fmla="*/ 81 w 98"/>
                <a:gd name="T81" fmla="*/ 87 h 106"/>
                <a:gd name="T82" fmla="*/ 82 w 98"/>
                <a:gd name="T83" fmla="*/ 85 h 106"/>
                <a:gd name="T84" fmla="*/ 96 w 98"/>
                <a:gd name="T85" fmla="*/ 85 h 106"/>
                <a:gd name="T86" fmla="*/ 97 w 98"/>
                <a:gd name="T87" fmla="*/ 85 h 106"/>
                <a:gd name="T88" fmla="*/ 98 w 98"/>
                <a:gd name="T89" fmla="*/ 84 h 106"/>
                <a:gd name="T90" fmla="*/ 98 w 98"/>
                <a:gd name="T91" fmla="*/ 83 h 106"/>
                <a:gd name="T92" fmla="*/ 50 w 98"/>
                <a:gd name="T93" fmla="*/ 1 h 106"/>
                <a:gd name="T94" fmla="*/ 49 w 98"/>
                <a:gd name="T95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98" h="106">
                  <a:moveTo>
                    <a:pt x="24" y="93"/>
                  </a:moveTo>
                  <a:cubicBezTo>
                    <a:pt x="23" y="93"/>
                    <a:pt x="22" y="92"/>
                    <a:pt x="22" y="91"/>
                  </a:cubicBezTo>
                  <a:cubicBezTo>
                    <a:pt x="22" y="91"/>
                    <a:pt x="22" y="90"/>
                    <a:pt x="23" y="90"/>
                  </a:cubicBezTo>
                  <a:cubicBezTo>
                    <a:pt x="23" y="90"/>
                    <a:pt x="23" y="90"/>
                    <a:pt x="24" y="90"/>
                  </a:cubicBezTo>
                  <a:cubicBezTo>
                    <a:pt x="30" y="90"/>
                    <a:pt x="30" y="90"/>
                    <a:pt x="30" y="90"/>
                  </a:cubicBezTo>
                  <a:cubicBezTo>
                    <a:pt x="31" y="90"/>
                    <a:pt x="32" y="90"/>
                    <a:pt x="32" y="91"/>
                  </a:cubicBezTo>
                  <a:cubicBezTo>
                    <a:pt x="32" y="92"/>
                    <a:pt x="32" y="92"/>
                    <a:pt x="32" y="92"/>
                  </a:cubicBezTo>
                  <a:cubicBezTo>
                    <a:pt x="31" y="93"/>
                    <a:pt x="31" y="93"/>
                    <a:pt x="30" y="93"/>
                  </a:cubicBezTo>
                  <a:cubicBezTo>
                    <a:pt x="24" y="93"/>
                    <a:pt x="24" y="93"/>
                    <a:pt x="24" y="93"/>
                  </a:cubicBezTo>
                  <a:moveTo>
                    <a:pt x="68" y="93"/>
                  </a:moveTo>
                  <a:cubicBezTo>
                    <a:pt x="67" y="93"/>
                    <a:pt x="66" y="92"/>
                    <a:pt x="66" y="91"/>
                  </a:cubicBezTo>
                  <a:cubicBezTo>
                    <a:pt x="66" y="91"/>
                    <a:pt x="66" y="90"/>
                    <a:pt x="66" y="90"/>
                  </a:cubicBezTo>
                  <a:cubicBezTo>
                    <a:pt x="67" y="90"/>
                    <a:pt x="67" y="90"/>
                    <a:pt x="68" y="90"/>
                  </a:cubicBezTo>
                  <a:cubicBezTo>
                    <a:pt x="74" y="90"/>
                    <a:pt x="74" y="90"/>
                    <a:pt x="74" y="90"/>
                  </a:cubicBezTo>
                  <a:cubicBezTo>
                    <a:pt x="75" y="90"/>
                    <a:pt x="76" y="90"/>
                    <a:pt x="76" y="91"/>
                  </a:cubicBezTo>
                  <a:cubicBezTo>
                    <a:pt x="76" y="92"/>
                    <a:pt x="76" y="92"/>
                    <a:pt x="75" y="92"/>
                  </a:cubicBezTo>
                  <a:cubicBezTo>
                    <a:pt x="75" y="93"/>
                    <a:pt x="75" y="93"/>
                    <a:pt x="74" y="93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68" y="93"/>
                    <a:pt x="68" y="93"/>
                    <a:pt x="68" y="93"/>
                  </a:cubicBezTo>
                  <a:moveTo>
                    <a:pt x="49" y="0"/>
                  </a:moveTo>
                  <a:cubicBezTo>
                    <a:pt x="49" y="0"/>
                    <a:pt x="48" y="0"/>
                    <a:pt x="48" y="0"/>
                  </a:cubicBezTo>
                  <a:cubicBezTo>
                    <a:pt x="48" y="1"/>
                    <a:pt x="48" y="1"/>
                    <a:pt x="48" y="1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4"/>
                    <a:pt x="0" y="85"/>
                    <a:pt x="1" y="85"/>
                  </a:cubicBezTo>
                  <a:cubicBezTo>
                    <a:pt x="1" y="85"/>
                    <a:pt x="1" y="85"/>
                    <a:pt x="1" y="85"/>
                  </a:cubicBezTo>
                  <a:cubicBezTo>
                    <a:pt x="16" y="85"/>
                    <a:pt x="16" y="85"/>
                    <a:pt x="16" y="85"/>
                  </a:cubicBezTo>
                  <a:cubicBezTo>
                    <a:pt x="16" y="85"/>
                    <a:pt x="17" y="86"/>
                    <a:pt x="17" y="87"/>
                  </a:cubicBezTo>
                  <a:cubicBezTo>
                    <a:pt x="17" y="105"/>
                    <a:pt x="17" y="105"/>
                    <a:pt x="17" y="105"/>
                  </a:cubicBezTo>
                  <a:cubicBezTo>
                    <a:pt x="17" y="105"/>
                    <a:pt x="18" y="106"/>
                    <a:pt x="19" y="106"/>
                  </a:cubicBezTo>
                  <a:cubicBezTo>
                    <a:pt x="37" y="106"/>
                    <a:pt x="37" y="106"/>
                    <a:pt x="37" y="106"/>
                  </a:cubicBezTo>
                  <a:cubicBezTo>
                    <a:pt x="38" y="106"/>
                    <a:pt x="39" y="105"/>
                    <a:pt x="39" y="105"/>
                  </a:cubicBezTo>
                  <a:cubicBezTo>
                    <a:pt x="39" y="96"/>
                    <a:pt x="39" y="96"/>
                    <a:pt x="39" y="96"/>
                  </a:cubicBezTo>
                  <a:cubicBezTo>
                    <a:pt x="39" y="95"/>
                    <a:pt x="39" y="95"/>
                    <a:pt x="40" y="95"/>
                  </a:cubicBezTo>
                  <a:cubicBezTo>
                    <a:pt x="58" y="95"/>
                    <a:pt x="58" y="95"/>
                    <a:pt x="58" y="95"/>
                  </a:cubicBezTo>
                  <a:cubicBezTo>
                    <a:pt x="58" y="95"/>
                    <a:pt x="59" y="95"/>
                    <a:pt x="59" y="96"/>
                  </a:cubicBezTo>
                  <a:cubicBezTo>
                    <a:pt x="59" y="105"/>
                    <a:pt x="59" y="105"/>
                    <a:pt x="59" y="105"/>
                  </a:cubicBezTo>
                  <a:cubicBezTo>
                    <a:pt x="59" y="105"/>
                    <a:pt x="60" y="106"/>
                    <a:pt x="61" y="106"/>
                  </a:cubicBezTo>
                  <a:cubicBezTo>
                    <a:pt x="79" y="106"/>
                    <a:pt x="79" y="106"/>
                    <a:pt x="79" y="106"/>
                  </a:cubicBezTo>
                  <a:cubicBezTo>
                    <a:pt x="80" y="106"/>
                    <a:pt x="80" y="106"/>
                    <a:pt x="81" y="105"/>
                  </a:cubicBezTo>
                  <a:cubicBezTo>
                    <a:pt x="81" y="105"/>
                    <a:pt x="81" y="105"/>
                    <a:pt x="81" y="105"/>
                  </a:cubicBezTo>
                  <a:cubicBezTo>
                    <a:pt x="81" y="87"/>
                    <a:pt x="81" y="87"/>
                    <a:pt x="81" y="87"/>
                  </a:cubicBezTo>
                  <a:cubicBezTo>
                    <a:pt x="81" y="86"/>
                    <a:pt x="81" y="85"/>
                    <a:pt x="82" y="85"/>
                  </a:cubicBezTo>
                  <a:cubicBezTo>
                    <a:pt x="96" y="85"/>
                    <a:pt x="96" y="85"/>
                    <a:pt x="96" y="85"/>
                  </a:cubicBezTo>
                  <a:cubicBezTo>
                    <a:pt x="96" y="85"/>
                    <a:pt x="97" y="85"/>
                    <a:pt x="97" y="85"/>
                  </a:cubicBezTo>
                  <a:cubicBezTo>
                    <a:pt x="97" y="85"/>
                    <a:pt x="98" y="85"/>
                    <a:pt x="98" y="84"/>
                  </a:cubicBezTo>
                  <a:cubicBezTo>
                    <a:pt x="98" y="83"/>
                    <a:pt x="98" y="83"/>
                    <a:pt x="98" y="83"/>
                  </a:cubicBezTo>
                  <a:cubicBezTo>
                    <a:pt x="50" y="1"/>
                    <a:pt x="50" y="1"/>
                    <a:pt x="50" y="1"/>
                  </a:cubicBezTo>
                  <a:cubicBezTo>
                    <a:pt x="50" y="0"/>
                    <a:pt x="50" y="0"/>
                    <a:pt x="49" y="0"/>
                  </a:cubicBezTo>
                </a:path>
              </a:pathLst>
            </a:custGeom>
            <a:solidFill>
              <a:srgbClr val="4285F4">
                <a:alpha val="15000"/>
              </a:srgbClr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63" name="ïṥḻíde"/>
            <p:cNvSpPr/>
            <p:nvPr/>
          </p:nvSpPr>
          <p:spPr bwMode="auto">
            <a:xfrm>
              <a:off x="8331914" y="4167862"/>
              <a:ext cx="1757" cy="879"/>
            </a:xfrm>
            <a:prstGeom prst="ellipse">
              <a:avLst/>
            </a:prstGeom>
            <a:solidFill>
              <a:srgbClr val="ECF3FE">
                <a:alpha val="15000"/>
              </a:srgbClr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64" name="ï$ľiḋé"/>
            <p:cNvSpPr/>
            <p:nvPr/>
          </p:nvSpPr>
          <p:spPr bwMode="auto">
            <a:xfrm>
              <a:off x="8245816" y="3998302"/>
              <a:ext cx="147597" cy="169561"/>
            </a:xfrm>
            <a:custGeom>
              <a:avLst/>
              <a:gdLst>
                <a:gd name="T0" fmla="*/ 61 w 92"/>
                <a:gd name="T1" fmla="*/ 89 h 106"/>
                <a:gd name="T2" fmla="*/ 68 w 92"/>
                <a:gd name="T3" fmla="*/ 89 h 106"/>
                <a:gd name="T4" fmla="*/ 68 w 92"/>
                <a:gd name="T5" fmla="*/ 89 h 106"/>
                <a:gd name="T6" fmla="*/ 70 w 92"/>
                <a:gd name="T7" fmla="*/ 91 h 106"/>
                <a:gd name="T8" fmla="*/ 68 w 92"/>
                <a:gd name="T9" fmla="*/ 92 h 106"/>
                <a:gd name="T10" fmla="*/ 68 w 92"/>
                <a:gd name="T11" fmla="*/ 92 h 106"/>
                <a:gd name="T12" fmla="*/ 61 w 92"/>
                <a:gd name="T13" fmla="*/ 92 h 106"/>
                <a:gd name="T14" fmla="*/ 60 w 92"/>
                <a:gd name="T15" fmla="*/ 91 h 106"/>
                <a:gd name="T16" fmla="*/ 60 w 92"/>
                <a:gd name="T17" fmla="*/ 90 h 106"/>
                <a:gd name="T18" fmla="*/ 61 w 92"/>
                <a:gd name="T19" fmla="*/ 89 h 106"/>
                <a:gd name="T20" fmla="*/ 61 w 92"/>
                <a:gd name="T21" fmla="*/ 89 h 106"/>
                <a:gd name="T22" fmla="*/ 30 w 92"/>
                <a:gd name="T23" fmla="*/ 59 h 106"/>
                <a:gd name="T24" fmla="*/ 29 w 92"/>
                <a:gd name="T25" fmla="*/ 58 h 106"/>
                <a:gd name="T26" fmla="*/ 29 w 92"/>
                <a:gd name="T27" fmla="*/ 46 h 106"/>
                <a:gd name="T28" fmla="*/ 30 w 92"/>
                <a:gd name="T29" fmla="*/ 45 h 106"/>
                <a:gd name="T30" fmla="*/ 55 w 92"/>
                <a:gd name="T31" fmla="*/ 45 h 106"/>
                <a:gd name="T32" fmla="*/ 57 w 92"/>
                <a:gd name="T33" fmla="*/ 46 h 106"/>
                <a:gd name="T34" fmla="*/ 57 w 92"/>
                <a:gd name="T35" fmla="*/ 58 h 106"/>
                <a:gd name="T36" fmla="*/ 55 w 92"/>
                <a:gd name="T37" fmla="*/ 59 h 106"/>
                <a:gd name="T38" fmla="*/ 30 w 92"/>
                <a:gd name="T39" fmla="*/ 59 h 106"/>
                <a:gd name="T40" fmla="*/ 43 w 92"/>
                <a:gd name="T41" fmla="*/ 0 h 106"/>
                <a:gd name="T42" fmla="*/ 42 w 92"/>
                <a:gd name="T43" fmla="*/ 0 h 106"/>
                <a:gd name="T44" fmla="*/ 41 w 92"/>
                <a:gd name="T45" fmla="*/ 0 h 106"/>
                <a:gd name="T46" fmla="*/ 0 w 92"/>
                <a:gd name="T47" fmla="*/ 72 h 106"/>
                <a:gd name="T48" fmla="*/ 18 w 92"/>
                <a:gd name="T49" fmla="*/ 89 h 106"/>
                <a:gd name="T50" fmla="*/ 24 w 92"/>
                <a:gd name="T51" fmla="*/ 89 h 106"/>
                <a:gd name="T52" fmla="*/ 25 w 92"/>
                <a:gd name="T53" fmla="*/ 89 h 106"/>
                <a:gd name="T54" fmla="*/ 26 w 92"/>
                <a:gd name="T55" fmla="*/ 91 h 106"/>
                <a:gd name="T56" fmla="*/ 25 w 92"/>
                <a:gd name="T57" fmla="*/ 92 h 106"/>
                <a:gd name="T58" fmla="*/ 24 w 92"/>
                <a:gd name="T59" fmla="*/ 92 h 106"/>
                <a:gd name="T60" fmla="*/ 21 w 92"/>
                <a:gd name="T61" fmla="*/ 92 h 106"/>
                <a:gd name="T62" fmla="*/ 32 w 92"/>
                <a:gd name="T63" fmla="*/ 99 h 106"/>
                <a:gd name="T64" fmla="*/ 32 w 92"/>
                <a:gd name="T65" fmla="*/ 96 h 106"/>
                <a:gd name="T66" fmla="*/ 34 w 92"/>
                <a:gd name="T67" fmla="*/ 94 h 106"/>
                <a:gd name="T68" fmla="*/ 52 w 92"/>
                <a:gd name="T69" fmla="*/ 94 h 106"/>
                <a:gd name="T70" fmla="*/ 53 w 92"/>
                <a:gd name="T71" fmla="*/ 96 h 106"/>
                <a:gd name="T72" fmla="*/ 53 w 92"/>
                <a:gd name="T73" fmla="*/ 104 h 106"/>
                <a:gd name="T74" fmla="*/ 54 w 92"/>
                <a:gd name="T75" fmla="*/ 106 h 106"/>
                <a:gd name="T76" fmla="*/ 55 w 92"/>
                <a:gd name="T77" fmla="*/ 106 h 106"/>
                <a:gd name="T78" fmla="*/ 55 w 92"/>
                <a:gd name="T79" fmla="*/ 106 h 106"/>
                <a:gd name="T80" fmla="*/ 73 w 92"/>
                <a:gd name="T81" fmla="*/ 106 h 106"/>
                <a:gd name="T82" fmla="*/ 74 w 92"/>
                <a:gd name="T83" fmla="*/ 105 h 106"/>
                <a:gd name="T84" fmla="*/ 75 w 92"/>
                <a:gd name="T85" fmla="*/ 104 h 106"/>
                <a:gd name="T86" fmla="*/ 75 w 92"/>
                <a:gd name="T87" fmla="*/ 87 h 106"/>
                <a:gd name="T88" fmla="*/ 76 w 92"/>
                <a:gd name="T89" fmla="*/ 85 h 106"/>
                <a:gd name="T90" fmla="*/ 90 w 92"/>
                <a:gd name="T91" fmla="*/ 85 h 106"/>
                <a:gd name="T92" fmla="*/ 90 w 92"/>
                <a:gd name="T93" fmla="*/ 85 h 106"/>
                <a:gd name="T94" fmla="*/ 92 w 92"/>
                <a:gd name="T95" fmla="*/ 84 h 106"/>
                <a:gd name="T96" fmla="*/ 92 w 92"/>
                <a:gd name="T97" fmla="*/ 83 h 106"/>
                <a:gd name="T98" fmla="*/ 44 w 92"/>
                <a:gd name="T99" fmla="*/ 0 h 106"/>
                <a:gd name="T100" fmla="*/ 43 w 92"/>
                <a:gd name="T101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92" h="106">
                  <a:moveTo>
                    <a:pt x="61" y="89"/>
                  </a:moveTo>
                  <a:cubicBezTo>
                    <a:pt x="68" y="89"/>
                    <a:pt x="68" y="89"/>
                    <a:pt x="68" y="89"/>
                  </a:cubicBezTo>
                  <a:cubicBezTo>
                    <a:pt x="68" y="89"/>
                    <a:pt x="68" y="89"/>
                    <a:pt x="68" y="89"/>
                  </a:cubicBezTo>
                  <a:cubicBezTo>
                    <a:pt x="69" y="89"/>
                    <a:pt x="70" y="90"/>
                    <a:pt x="70" y="91"/>
                  </a:cubicBezTo>
                  <a:cubicBezTo>
                    <a:pt x="70" y="92"/>
                    <a:pt x="69" y="92"/>
                    <a:pt x="68" y="92"/>
                  </a:cubicBezTo>
                  <a:cubicBezTo>
                    <a:pt x="68" y="92"/>
                    <a:pt x="68" y="92"/>
                    <a:pt x="68" y="92"/>
                  </a:cubicBezTo>
                  <a:cubicBezTo>
                    <a:pt x="61" y="92"/>
                    <a:pt x="61" y="92"/>
                    <a:pt x="61" y="92"/>
                  </a:cubicBezTo>
                  <a:cubicBezTo>
                    <a:pt x="60" y="92"/>
                    <a:pt x="60" y="92"/>
                    <a:pt x="60" y="91"/>
                  </a:cubicBezTo>
                  <a:cubicBezTo>
                    <a:pt x="60" y="91"/>
                    <a:pt x="60" y="90"/>
                    <a:pt x="60" y="90"/>
                  </a:cubicBezTo>
                  <a:cubicBezTo>
                    <a:pt x="61" y="90"/>
                    <a:pt x="61" y="89"/>
                    <a:pt x="61" y="89"/>
                  </a:cubicBezTo>
                  <a:cubicBezTo>
                    <a:pt x="61" y="89"/>
                    <a:pt x="61" y="89"/>
                    <a:pt x="61" y="89"/>
                  </a:cubicBezTo>
                  <a:moveTo>
                    <a:pt x="30" y="59"/>
                  </a:moveTo>
                  <a:cubicBezTo>
                    <a:pt x="30" y="59"/>
                    <a:pt x="29" y="59"/>
                    <a:pt x="29" y="58"/>
                  </a:cubicBezTo>
                  <a:cubicBezTo>
                    <a:pt x="29" y="46"/>
                    <a:pt x="29" y="46"/>
                    <a:pt x="29" y="46"/>
                  </a:cubicBezTo>
                  <a:cubicBezTo>
                    <a:pt x="29" y="45"/>
                    <a:pt x="30" y="45"/>
                    <a:pt x="30" y="45"/>
                  </a:cubicBezTo>
                  <a:cubicBezTo>
                    <a:pt x="55" y="45"/>
                    <a:pt x="55" y="45"/>
                    <a:pt x="55" y="45"/>
                  </a:cubicBezTo>
                  <a:cubicBezTo>
                    <a:pt x="56" y="45"/>
                    <a:pt x="57" y="45"/>
                    <a:pt x="57" y="46"/>
                  </a:cubicBezTo>
                  <a:cubicBezTo>
                    <a:pt x="57" y="58"/>
                    <a:pt x="57" y="58"/>
                    <a:pt x="57" y="58"/>
                  </a:cubicBezTo>
                  <a:cubicBezTo>
                    <a:pt x="57" y="59"/>
                    <a:pt x="56" y="59"/>
                    <a:pt x="55" y="59"/>
                  </a:cubicBezTo>
                  <a:cubicBezTo>
                    <a:pt x="30" y="59"/>
                    <a:pt x="30" y="59"/>
                    <a:pt x="30" y="59"/>
                  </a:cubicBezTo>
                  <a:moveTo>
                    <a:pt x="43" y="0"/>
                  </a:moveTo>
                  <a:cubicBezTo>
                    <a:pt x="43" y="0"/>
                    <a:pt x="42" y="0"/>
                    <a:pt x="42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6" y="78"/>
                    <a:pt x="11" y="84"/>
                    <a:pt x="18" y="89"/>
                  </a:cubicBezTo>
                  <a:cubicBezTo>
                    <a:pt x="24" y="89"/>
                    <a:pt x="24" y="89"/>
                    <a:pt x="24" y="89"/>
                  </a:cubicBezTo>
                  <a:cubicBezTo>
                    <a:pt x="24" y="89"/>
                    <a:pt x="24" y="89"/>
                    <a:pt x="25" y="89"/>
                  </a:cubicBezTo>
                  <a:cubicBezTo>
                    <a:pt x="25" y="89"/>
                    <a:pt x="26" y="90"/>
                    <a:pt x="26" y="91"/>
                  </a:cubicBezTo>
                  <a:cubicBezTo>
                    <a:pt x="26" y="92"/>
                    <a:pt x="26" y="92"/>
                    <a:pt x="25" y="92"/>
                  </a:cubicBezTo>
                  <a:cubicBezTo>
                    <a:pt x="24" y="92"/>
                    <a:pt x="24" y="92"/>
                    <a:pt x="24" y="92"/>
                  </a:cubicBezTo>
                  <a:cubicBezTo>
                    <a:pt x="21" y="92"/>
                    <a:pt x="21" y="92"/>
                    <a:pt x="21" y="92"/>
                  </a:cubicBezTo>
                  <a:cubicBezTo>
                    <a:pt x="25" y="95"/>
                    <a:pt x="29" y="97"/>
                    <a:pt x="32" y="99"/>
                  </a:cubicBezTo>
                  <a:cubicBezTo>
                    <a:pt x="32" y="96"/>
                    <a:pt x="32" y="96"/>
                    <a:pt x="32" y="96"/>
                  </a:cubicBezTo>
                  <a:cubicBezTo>
                    <a:pt x="32" y="95"/>
                    <a:pt x="33" y="94"/>
                    <a:pt x="34" y="94"/>
                  </a:cubicBezTo>
                  <a:cubicBezTo>
                    <a:pt x="52" y="94"/>
                    <a:pt x="52" y="94"/>
                    <a:pt x="52" y="94"/>
                  </a:cubicBezTo>
                  <a:cubicBezTo>
                    <a:pt x="52" y="94"/>
                    <a:pt x="53" y="95"/>
                    <a:pt x="53" y="96"/>
                  </a:cubicBezTo>
                  <a:cubicBezTo>
                    <a:pt x="53" y="104"/>
                    <a:pt x="53" y="104"/>
                    <a:pt x="53" y="104"/>
                  </a:cubicBezTo>
                  <a:cubicBezTo>
                    <a:pt x="53" y="105"/>
                    <a:pt x="54" y="105"/>
                    <a:pt x="54" y="106"/>
                  </a:cubicBezTo>
                  <a:cubicBezTo>
                    <a:pt x="55" y="106"/>
                    <a:pt x="55" y="106"/>
                    <a:pt x="55" y="106"/>
                  </a:cubicBezTo>
                  <a:cubicBezTo>
                    <a:pt x="55" y="106"/>
                    <a:pt x="55" y="106"/>
                    <a:pt x="55" y="106"/>
                  </a:cubicBezTo>
                  <a:cubicBezTo>
                    <a:pt x="73" y="106"/>
                    <a:pt x="73" y="106"/>
                    <a:pt x="73" y="106"/>
                  </a:cubicBezTo>
                  <a:cubicBezTo>
                    <a:pt x="74" y="106"/>
                    <a:pt x="74" y="106"/>
                    <a:pt x="74" y="105"/>
                  </a:cubicBezTo>
                  <a:cubicBezTo>
                    <a:pt x="75" y="104"/>
                    <a:pt x="75" y="104"/>
                    <a:pt x="75" y="104"/>
                  </a:cubicBezTo>
                  <a:cubicBezTo>
                    <a:pt x="75" y="87"/>
                    <a:pt x="75" y="87"/>
                    <a:pt x="75" y="87"/>
                  </a:cubicBezTo>
                  <a:cubicBezTo>
                    <a:pt x="75" y="86"/>
                    <a:pt x="75" y="85"/>
                    <a:pt x="76" y="85"/>
                  </a:cubicBezTo>
                  <a:cubicBezTo>
                    <a:pt x="90" y="85"/>
                    <a:pt x="90" y="85"/>
                    <a:pt x="90" y="85"/>
                  </a:cubicBezTo>
                  <a:cubicBezTo>
                    <a:pt x="90" y="85"/>
                    <a:pt x="90" y="85"/>
                    <a:pt x="90" y="85"/>
                  </a:cubicBezTo>
                  <a:cubicBezTo>
                    <a:pt x="91" y="85"/>
                    <a:pt x="92" y="84"/>
                    <a:pt x="92" y="84"/>
                  </a:cubicBezTo>
                  <a:cubicBezTo>
                    <a:pt x="92" y="83"/>
                    <a:pt x="92" y="83"/>
                    <a:pt x="92" y="83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4" y="0"/>
                    <a:pt x="43" y="0"/>
                    <a:pt x="43" y="0"/>
                  </a:cubicBezTo>
                </a:path>
              </a:pathLst>
            </a:custGeom>
            <a:solidFill>
              <a:srgbClr val="4285F4">
                <a:alpha val="15000"/>
              </a:srgbClr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65" name="iṡḻîďe"/>
            <p:cNvSpPr/>
            <p:nvPr/>
          </p:nvSpPr>
          <p:spPr bwMode="auto">
            <a:xfrm>
              <a:off x="8397805" y="3843677"/>
              <a:ext cx="298707" cy="323307"/>
            </a:xfrm>
            <a:custGeom>
              <a:avLst/>
              <a:gdLst>
                <a:gd name="T0" fmla="*/ 31 w 186"/>
                <a:gd name="T1" fmla="*/ 161 h 201"/>
                <a:gd name="T2" fmla="*/ 62 w 186"/>
                <a:gd name="T3" fmla="*/ 170 h 201"/>
                <a:gd name="T4" fmla="*/ 86 w 186"/>
                <a:gd name="T5" fmla="*/ 161 h 201"/>
                <a:gd name="T6" fmla="*/ 99 w 186"/>
                <a:gd name="T7" fmla="*/ 169 h 201"/>
                <a:gd name="T8" fmla="*/ 123 w 186"/>
                <a:gd name="T9" fmla="*/ 169 h 201"/>
                <a:gd name="T10" fmla="*/ 154 w 186"/>
                <a:gd name="T11" fmla="*/ 161 h 201"/>
                <a:gd name="T12" fmla="*/ 177 w 186"/>
                <a:gd name="T13" fmla="*/ 170 h 201"/>
                <a:gd name="T14" fmla="*/ 8 w 186"/>
                <a:gd name="T15" fmla="*/ 140 h 201"/>
                <a:gd name="T16" fmla="*/ 8 w 186"/>
                <a:gd name="T17" fmla="*/ 150 h 201"/>
                <a:gd name="T18" fmla="*/ 85 w 186"/>
                <a:gd name="T19" fmla="*/ 140 h 201"/>
                <a:gd name="T20" fmla="*/ 100 w 186"/>
                <a:gd name="T21" fmla="*/ 150 h 201"/>
                <a:gd name="T22" fmla="*/ 123 w 186"/>
                <a:gd name="T23" fmla="*/ 141 h 201"/>
                <a:gd name="T24" fmla="*/ 154 w 186"/>
                <a:gd name="T25" fmla="*/ 149 h 201"/>
                <a:gd name="T26" fmla="*/ 178 w 186"/>
                <a:gd name="T27" fmla="*/ 149 h 201"/>
                <a:gd name="T28" fmla="*/ 7 w 186"/>
                <a:gd name="T29" fmla="*/ 121 h 201"/>
                <a:gd name="T30" fmla="*/ 31 w 186"/>
                <a:gd name="T31" fmla="*/ 129 h 201"/>
                <a:gd name="T32" fmla="*/ 62 w 186"/>
                <a:gd name="T33" fmla="*/ 120 h 201"/>
                <a:gd name="T34" fmla="*/ 62 w 186"/>
                <a:gd name="T35" fmla="*/ 129 h 201"/>
                <a:gd name="T36" fmla="*/ 123 w 186"/>
                <a:gd name="T37" fmla="*/ 120 h 201"/>
                <a:gd name="T38" fmla="*/ 154 w 186"/>
                <a:gd name="T39" fmla="*/ 129 h 201"/>
                <a:gd name="T40" fmla="*/ 178 w 186"/>
                <a:gd name="T41" fmla="*/ 121 h 201"/>
                <a:gd name="T42" fmla="*/ 7 w 186"/>
                <a:gd name="T43" fmla="*/ 108 h 201"/>
                <a:gd name="T44" fmla="*/ 31 w 186"/>
                <a:gd name="T45" fmla="*/ 108 h 201"/>
                <a:gd name="T46" fmla="*/ 62 w 186"/>
                <a:gd name="T47" fmla="*/ 100 h 201"/>
                <a:gd name="T48" fmla="*/ 85 w 186"/>
                <a:gd name="T49" fmla="*/ 109 h 201"/>
                <a:gd name="T50" fmla="*/ 100 w 186"/>
                <a:gd name="T51" fmla="*/ 100 h 201"/>
                <a:gd name="T52" fmla="*/ 100 w 186"/>
                <a:gd name="T53" fmla="*/ 109 h 201"/>
                <a:gd name="T54" fmla="*/ 177 w 186"/>
                <a:gd name="T55" fmla="*/ 100 h 201"/>
                <a:gd name="T56" fmla="*/ 8 w 186"/>
                <a:gd name="T57" fmla="*/ 88 h 201"/>
                <a:gd name="T58" fmla="*/ 31 w 186"/>
                <a:gd name="T59" fmla="*/ 80 h 201"/>
                <a:gd name="T60" fmla="*/ 62 w 186"/>
                <a:gd name="T61" fmla="*/ 88 h 201"/>
                <a:gd name="T62" fmla="*/ 86 w 186"/>
                <a:gd name="T63" fmla="*/ 88 h 201"/>
                <a:gd name="T64" fmla="*/ 99 w 186"/>
                <a:gd name="T65" fmla="*/ 80 h 201"/>
                <a:gd name="T66" fmla="*/ 123 w 186"/>
                <a:gd name="T67" fmla="*/ 88 h 201"/>
                <a:gd name="T68" fmla="*/ 154 w 186"/>
                <a:gd name="T69" fmla="*/ 79 h 201"/>
                <a:gd name="T70" fmla="*/ 154 w 186"/>
                <a:gd name="T71" fmla="*/ 88 h 201"/>
                <a:gd name="T72" fmla="*/ 31 w 186"/>
                <a:gd name="T73" fmla="*/ 59 h 201"/>
                <a:gd name="T74" fmla="*/ 62 w 186"/>
                <a:gd name="T75" fmla="*/ 68 h 201"/>
                <a:gd name="T76" fmla="*/ 86 w 186"/>
                <a:gd name="T77" fmla="*/ 60 h 201"/>
                <a:gd name="T78" fmla="*/ 99 w 186"/>
                <a:gd name="T79" fmla="*/ 68 h 201"/>
                <a:gd name="T80" fmla="*/ 123 w 186"/>
                <a:gd name="T81" fmla="*/ 68 h 201"/>
                <a:gd name="T82" fmla="*/ 154 w 186"/>
                <a:gd name="T83" fmla="*/ 60 h 201"/>
                <a:gd name="T84" fmla="*/ 177 w 186"/>
                <a:gd name="T85" fmla="*/ 68 h 201"/>
                <a:gd name="T86" fmla="*/ 8 w 186"/>
                <a:gd name="T87" fmla="*/ 39 h 201"/>
                <a:gd name="T88" fmla="*/ 8 w 186"/>
                <a:gd name="T89" fmla="*/ 48 h 201"/>
                <a:gd name="T90" fmla="*/ 85 w 186"/>
                <a:gd name="T91" fmla="*/ 39 h 201"/>
                <a:gd name="T92" fmla="*/ 100 w 186"/>
                <a:gd name="T93" fmla="*/ 48 h 201"/>
                <a:gd name="T94" fmla="*/ 123 w 186"/>
                <a:gd name="T95" fmla="*/ 39 h 201"/>
                <a:gd name="T96" fmla="*/ 154 w 186"/>
                <a:gd name="T97" fmla="*/ 47 h 201"/>
                <a:gd name="T98" fmla="*/ 178 w 186"/>
                <a:gd name="T99" fmla="*/ 47 h 201"/>
                <a:gd name="T100" fmla="*/ 80 w 186"/>
                <a:gd name="T101" fmla="*/ 1 h 201"/>
                <a:gd name="T102" fmla="*/ 0 w 186"/>
                <a:gd name="T103" fmla="*/ 31 h 201"/>
                <a:gd name="T104" fmla="*/ 38 w 186"/>
                <a:gd name="T105" fmla="*/ 201 h 201"/>
                <a:gd name="T106" fmla="*/ 55 w 186"/>
                <a:gd name="T107" fmla="*/ 201 h 201"/>
                <a:gd name="T108" fmla="*/ 131 w 186"/>
                <a:gd name="T109" fmla="*/ 177 h 201"/>
                <a:gd name="T110" fmla="*/ 185 w 186"/>
                <a:gd name="T111" fmla="*/ 201 h 201"/>
                <a:gd name="T112" fmla="*/ 126 w 186"/>
                <a:gd name="T113" fmla="*/ 31 h 201"/>
                <a:gd name="T114" fmla="*/ 104 w 186"/>
                <a:gd name="T115" fmla="*/ 0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86" h="201">
                  <a:moveTo>
                    <a:pt x="8" y="170"/>
                  </a:moveTo>
                  <a:cubicBezTo>
                    <a:pt x="7" y="169"/>
                    <a:pt x="7" y="169"/>
                    <a:pt x="7" y="169"/>
                  </a:cubicBezTo>
                  <a:cubicBezTo>
                    <a:pt x="7" y="161"/>
                    <a:pt x="7" y="161"/>
                    <a:pt x="7" y="161"/>
                  </a:cubicBezTo>
                  <a:cubicBezTo>
                    <a:pt x="8" y="161"/>
                    <a:pt x="8" y="161"/>
                    <a:pt x="8" y="161"/>
                  </a:cubicBezTo>
                  <a:cubicBezTo>
                    <a:pt x="31" y="161"/>
                    <a:pt x="31" y="161"/>
                    <a:pt x="31" y="161"/>
                  </a:cubicBezTo>
                  <a:cubicBezTo>
                    <a:pt x="31" y="161"/>
                    <a:pt x="31" y="161"/>
                    <a:pt x="31" y="161"/>
                  </a:cubicBezTo>
                  <a:cubicBezTo>
                    <a:pt x="31" y="169"/>
                    <a:pt x="31" y="169"/>
                    <a:pt x="31" y="169"/>
                  </a:cubicBezTo>
                  <a:cubicBezTo>
                    <a:pt x="31" y="170"/>
                    <a:pt x="31" y="170"/>
                    <a:pt x="31" y="170"/>
                  </a:cubicBezTo>
                  <a:cubicBezTo>
                    <a:pt x="8" y="170"/>
                    <a:pt x="8" y="170"/>
                    <a:pt x="8" y="170"/>
                  </a:cubicBezTo>
                  <a:moveTo>
                    <a:pt x="62" y="170"/>
                  </a:moveTo>
                  <a:cubicBezTo>
                    <a:pt x="62" y="169"/>
                    <a:pt x="62" y="169"/>
                    <a:pt x="62" y="169"/>
                  </a:cubicBezTo>
                  <a:cubicBezTo>
                    <a:pt x="62" y="161"/>
                    <a:pt x="62" y="161"/>
                    <a:pt x="62" y="161"/>
                  </a:cubicBezTo>
                  <a:cubicBezTo>
                    <a:pt x="62" y="161"/>
                    <a:pt x="62" y="161"/>
                    <a:pt x="62" y="161"/>
                  </a:cubicBezTo>
                  <a:cubicBezTo>
                    <a:pt x="85" y="161"/>
                    <a:pt x="85" y="161"/>
                    <a:pt x="85" y="161"/>
                  </a:cubicBezTo>
                  <a:cubicBezTo>
                    <a:pt x="86" y="161"/>
                    <a:pt x="86" y="161"/>
                    <a:pt x="86" y="161"/>
                  </a:cubicBezTo>
                  <a:cubicBezTo>
                    <a:pt x="86" y="169"/>
                    <a:pt x="86" y="169"/>
                    <a:pt x="86" y="169"/>
                  </a:cubicBezTo>
                  <a:cubicBezTo>
                    <a:pt x="85" y="170"/>
                    <a:pt x="85" y="170"/>
                    <a:pt x="85" y="170"/>
                  </a:cubicBezTo>
                  <a:cubicBezTo>
                    <a:pt x="62" y="170"/>
                    <a:pt x="62" y="170"/>
                    <a:pt x="62" y="170"/>
                  </a:cubicBezTo>
                  <a:moveTo>
                    <a:pt x="100" y="170"/>
                  </a:moveTo>
                  <a:cubicBezTo>
                    <a:pt x="99" y="169"/>
                    <a:pt x="99" y="169"/>
                    <a:pt x="99" y="169"/>
                  </a:cubicBezTo>
                  <a:cubicBezTo>
                    <a:pt x="99" y="161"/>
                    <a:pt x="99" y="161"/>
                    <a:pt x="99" y="161"/>
                  </a:cubicBezTo>
                  <a:cubicBezTo>
                    <a:pt x="100" y="161"/>
                    <a:pt x="100" y="161"/>
                    <a:pt x="100" y="161"/>
                  </a:cubicBezTo>
                  <a:cubicBezTo>
                    <a:pt x="123" y="161"/>
                    <a:pt x="123" y="161"/>
                    <a:pt x="123" y="161"/>
                  </a:cubicBezTo>
                  <a:cubicBezTo>
                    <a:pt x="123" y="161"/>
                    <a:pt x="123" y="161"/>
                    <a:pt x="123" y="161"/>
                  </a:cubicBezTo>
                  <a:cubicBezTo>
                    <a:pt x="123" y="169"/>
                    <a:pt x="123" y="169"/>
                    <a:pt x="123" y="169"/>
                  </a:cubicBezTo>
                  <a:cubicBezTo>
                    <a:pt x="123" y="170"/>
                    <a:pt x="123" y="170"/>
                    <a:pt x="123" y="170"/>
                  </a:cubicBezTo>
                  <a:cubicBezTo>
                    <a:pt x="100" y="170"/>
                    <a:pt x="100" y="170"/>
                    <a:pt x="100" y="170"/>
                  </a:cubicBezTo>
                  <a:moveTo>
                    <a:pt x="154" y="170"/>
                  </a:moveTo>
                  <a:cubicBezTo>
                    <a:pt x="154" y="169"/>
                    <a:pt x="154" y="169"/>
                    <a:pt x="154" y="169"/>
                  </a:cubicBezTo>
                  <a:cubicBezTo>
                    <a:pt x="154" y="161"/>
                    <a:pt x="154" y="161"/>
                    <a:pt x="154" y="161"/>
                  </a:cubicBezTo>
                  <a:cubicBezTo>
                    <a:pt x="154" y="161"/>
                    <a:pt x="154" y="161"/>
                    <a:pt x="154" y="161"/>
                  </a:cubicBezTo>
                  <a:cubicBezTo>
                    <a:pt x="177" y="161"/>
                    <a:pt x="177" y="161"/>
                    <a:pt x="177" y="161"/>
                  </a:cubicBezTo>
                  <a:cubicBezTo>
                    <a:pt x="178" y="161"/>
                    <a:pt x="178" y="161"/>
                    <a:pt x="178" y="161"/>
                  </a:cubicBezTo>
                  <a:cubicBezTo>
                    <a:pt x="178" y="169"/>
                    <a:pt x="178" y="169"/>
                    <a:pt x="178" y="169"/>
                  </a:cubicBezTo>
                  <a:cubicBezTo>
                    <a:pt x="177" y="170"/>
                    <a:pt x="177" y="170"/>
                    <a:pt x="177" y="170"/>
                  </a:cubicBezTo>
                  <a:cubicBezTo>
                    <a:pt x="154" y="170"/>
                    <a:pt x="154" y="170"/>
                    <a:pt x="154" y="170"/>
                  </a:cubicBezTo>
                  <a:moveTo>
                    <a:pt x="8" y="150"/>
                  </a:moveTo>
                  <a:cubicBezTo>
                    <a:pt x="7" y="149"/>
                    <a:pt x="7" y="149"/>
                    <a:pt x="7" y="149"/>
                  </a:cubicBezTo>
                  <a:cubicBezTo>
                    <a:pt x="7" y="141"/>
                    <a:pt x="7" y="141"/>
                    <a:pt x="7" y="141"/>
                  </a:cubicBezTo>
                  <a:cubicBezTo>
                    <a:pt x="8" y="140"/>
                    <a:pt x="8" y="140"/>
                    <a:pt x="8" y="140"/>
                  </a:cubicBezTo>
                  <a:cubicBezTo>
                    <a:pt x="31" y="140"/>
                    <a:pt x="31" y="140"/>
                    <a:pt x="31" y="140"/>
                  </a:cubicBezTo>
                  <a:cubicBezTo>
                    <a:pt x="31" y="141"/>
                    <a:pt x="31" y="141"/>
                    <a:pt x="31" y="141"/>
                  </a:cubicBezTo>
                  <a:cubicBezTo>
                    <a:pt x="31" y="149"/>
                    <a:pt x="31" y="149"/>
                    <a:pt x="31" y="149"/>
                  </a:cubicBezTo>
                  <a:cubicBezTo>
                    <a:pt x="31" y="150"/>
                    <a:pt x="31" y="150"/>
                    <a:pt x="31" y="150"/>
                  </a:cubicBezTo>
                  <a:cubicBezTo>
                    <a:pt x="8" y="150"/>
                    <a:pt x="8" y="150"/>
                    <a:pt x="8" y="150"/>
                  </a:cubicBezTo>
                  <a:moveTo>
                    <a:pt x="62" y="150"/>
                  </a:moveTo>
                  <a:cubicBezTo>
                    <a:pt x="62" y="149"/>
                    <a:pt x="62" y="149"/>
                    <a:pt x="62" y="14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2" y="140"/>
                    <a:pt x="62" y="140"/>
                    <a:pt x="62" y="140"/>
                  </a:cubicBezTo>
                  <a:cubicBezTo>
                    <a:pt x="85" y="140"/>
                    <a:pt x="85" y="140"/>
                    <a:pt x="85" y="140"/>
                  </a:cubicBezTo>
                  <a:cubicBezTo>
                    <a:pt x="86" y="141"/>
                    <a:pt x="86" y="141"/>
                    <a:pt x="86" y="141"/>
                  </a:cubicBezTo>
                  <a:cubicBezTo>
                    <a:pt x="86" y="149"/>
                    <a:pt x="86" y="149"/>
                    <a:pt x="86" y="149"/>
                  </a:cubicBezTo>
                  <a:cubicBezTo>
                    <a:pt x="85" y="150"/>
                    <a:pt x="85" y="150"/>
                    <a:pt x="85" y="150"/>
                  </a:cubicBezTo>
                  <a:cubicBezTo>
                    <a:pt x="62" y="150"/>
                    <a:pt x="62" y="150"/>
                    <a:pt x="62" y="150"/>
                  </a:cubicBezTo>
                  <a:moveTo>
                    <a:pt x="100" y="150"/>
                  </a:moveTo>
                  <a:cubicBezTo>
                    <a:pt x="99" y="149"/>
                    <a:pt x="99" y="149"/>
                    <a:pt x="99" y="149"/>
                  </a:cubicBezTo>
                  <a:cubicBezTo>
                    <a:pt x="99" y="141"/>
                    <a:pt x="99" y="141"/>
                    <a:pt x="99" y="141"/>
                  </a:cubicBezTo>
                  <a:cubicBezTo>
                    <a:pt x="100" y="140"/>
                    <a:pt x="100" y="140"/>
                    <a:pt x="100" y="140"/>
                  </a:cubicBezTo>
                  <a:cubicBezTo>
                    <a:pt x="123" y="140"/>
                    <a:pt x="123" y="140"/>
                    <a:pt x="123" y="140"/>
                  </a:cubicBezTo>
                  <a:cubicBezTo>
                    <a:pt x="123" y="141"/>
                    <a:pt x="123" y="141"/>
                    <a:pt x="123" y="141"/>
                  </a:cubicBezTo>
                  <a:cubicBezTo>
                    <a:pt x="123" y="149"/>
                    <a:pt x="123" y="149"/>
                    <a:pt x="123" y="149"/>
                  </a:cubicBezTo>
                  <a:cubicBezTo>
                    <a:pt x="123" y="150"/>
                    <a:pt x="123" y="150"/>
                    <a:pt x="123" y="150"/>
                  </a:cubicBezTo>
                  <a:cubicBezTo>
                    <a:pt x="100" y="150"/>
                    <a:pt x="100" y="150"/>
                    <a:pt x="100" y="150"/>
                  </a:cubicBezTo>
                  <a:moveTo>
                    <a:pt x="154" y="150"/>
                  </a:moveTo>
                  <a:cubicBezTo>
                    <a:pt x="154" y="149"/>
                    <a:pt x="154" y="149"/>
                    <a:pt x="154" y="149"/>
                  </a:cubicBezTo>
                  <a:cubicBezTo>
                    <a:pt x="154" y="141"/>
                    <a:pt x="154" y="141"/>
                    <a:pt x="154" y="141"/>
                  </a:cubicBezTo>
                  <a:cubicBezTo>
                    <a:pt x="154" y="140"/>
                    <a:pt x="154" y="140"/>
                    <a:pt x="154" y="140"/>
                  </a:cubicBezTo>
                  <a:cubicBezTo>
                    <a:pt x="177" y="140"/>
                    <a:pt x="177" y="140"/>
                    <a:pt x="177" y="140"/>
                  </a:cubicBezTo>
                  <a:cubicBezTo>
                    <a:pt x="178" y="141"/>
                    <a:pt x="178" y="141"/>
                    <a:pt x="178" y="141"/>
                  </a:cubicBezTo>
                  <a:cubicBezTo>
                    <a:pt x="178" y="149"/>
                    <a:pt x="178" y="149"/>
                    <a:pt x="178" y="149"/>
                  </a:cubicBezTo>
                  <a:cubicBezTo>
                    <a:pt x="177" y="150"/>
                    <a:pt x="177" y="150"/>
                    <a:pt x="177" y="150"/>
                  </a:cubicBezTo>
                  <a:cubicBezTo>
                    <a:pt x="154" y="150"/>
                    <a:pt x="154" y="150"/>
                    <a:pt x="154" y="150"/>
                  </a:cubicBezTo>
                  <a:moveTo>
                    <a:pt x="8" y="129"/>
                  </a:moveTo>
                  <a:cubicBezTo>
                    <a:pt x="7" y="129"/>
                    <a:pt x="7" y="129"/>
                    <a:pt x="7" y="129"/>
                  </a:cubicBezTo>
                  <a:cubicBezTo>
                    <a:pt x="7" y="121"/>
                    <a:pt x="7" y="121"/>
                    <a:pt x="7" y="121"/>
                  </a:cubicBezTo>
                  <a:cubicBezTo>
                    <a:pt x="8" y="120"/>
                    <a:pt x="8" y="120"/>
                    <a:pt x="8" y="120"/>
                  </a:cubicBezTo>
                  <a:cubicBezTo>
                    <a:pt x="31" y="120"/>
                    <a:pt x="31" y="120"/>
                    <a:pt x="31" y="120"/>
                  </a:cubicBezTo>
                  <a:cubicBezTo>
                    <a:pt x="31" y="121"/>
                    <a:pt x="31" y="121"/>
                    <a:pt x="31" y="121"/>
                  </a:cubicBezTo>
                  <a:cubicBezTo>
                    <a:pt x="31" y="129"/>
                    <a:pt x="31" y="129"/>
                    <a:pt x="31" y="129"/>
                  </a:cubicBezTo>
                  <a:cubicBezTo>
                    <a:pt x="31" y="129"/>
                    <a:pt x="31" y="129"/>
                    <a:pt x="31" y="129"/>
                  </a:cubicBezTo>
                  <a:cubicBezTo>
                    <a:pt x="8" y="129"/>
                    <a:pt x="8" y="129"/>
                    <a:pt x="8" y="129"/>
                  </a:cubicBezTo>
                  <a:moveTo>
                    <a:pt x="62" y="129"/>
                  </a:moveTo>
                  <a:cubicBezTo>
                    <a:pt x="62" y="129"/>
                    <a:pt x="62" y="129"/>
                    <a:pt x="62" y="129"/>
                  </a:cubicBezTo>
                  <a:cubicBezTo>
                    <a:pt x="62" y="121"/>
                    <a:pt x="62" y="121"/>
                    <a:pt x="62" y="121"/>
                  </a:cubicBezTo>
                  <a:cubicBezTo>
                    <a:pt x="62" y="120"/>
                    <a:pt x="62" y="120"/>
                    <a:pt x="62" y="120"/>
                  </a:cubicBezTo>
                  <a:cubicBezTo>
                    <a:pt x="85" y="120"/>
                    <a:pt x="85" y="120"/>
                    <a:pt x="85" y="120"/>
                  </a:cubicBezTo>
                  <a:cubicBezTo>
                    <a:pt x="86" y="121"/>
                    <a:pt x="86" y="121"/>
                    <a:pt x="86" y="121"/>
                  </a:cubicBezTo>
                  <a:cubicBezTo>
                    <a:pt x="86" y="129"/>
                    <a:pt x="86" y="129"/>
                    <a:pt x="86" y="129"/>
                  </a:cubicBezTo>
                  <a:cubicBezTo>
                    <a:pt x="85" y="129"/>
                    <a:pt x="85" y="129"/>
                    <a:pt x="85" y="129"/>
                  </a:cubicBezTo>
                  <a:cubicBezTo>
                    <a:pt x="62" y="129"/>
                    <a:pt x="62" y="129"/>
                    <a:pt x="62" y="129"/>
                  </a:cubicBezTo>
                  <a:moveTo>
                    <a:pt x="100" y="129"/>
                  </a:moveTo>
                  <a:cubicBezTo>
                    <a:pt x="99" y="129"/>
                    <a:pt x="99" y="129"/>
                    <a:pt x="99" y="129"/>
                  </a:cubicBezTo>
                  <a:cubicBezTo>
                    <a:pt x="99" y="121"/>
                    <a:pt x="99" y="121"/>
                    <a:pt x="99" y="121"/>
                  </a:cubicBezTo>
                  <a:cubicBezTo>
                    <a:pt x="100" y="120"/>
                    <a:pt x="100" y="120"/>
                    <a:pt x="100" y="120"/>
                  </a:cubicBezTo>
                  <a:cubicBezTo>
                    <a:pt x="123" y="120"/>
                    <a:pt x="123" y="120"/>
                    <a:pt x="123" y="120"/>
                  </a:cubicBezTo>
                  <a:cubicBezTo>
                    <a:pt x="123" y="121"/>
                    <a:pt x="123" y="121"/>
                    <a:pt x="123" y="121"/>
                  </a:cubicBezTo>
                  <a:cubicBezTo>
                    <a:pt x="123" y="129"/>
                    <a:pt x="123" y="129"/>
                    <a:pt x="123" y="129"/>
                  </a:cubicBezTo>
                  <a:cubicBezTo>
                    <a:pt x="123" y="129"/>
                    <a:pt x="123" y="129"/>
                    <a:pt x="123" y="129"/>
                  </a:cubicBezTo>
                  <a:cubicBezTo>
                    <a:pt x="100" y="129"/>
                    <a:pt x="100" y="129"/>
                    <a:pt x="100" y="129"/>
                  </a:cubicBezTo>
                  <a:moveTo>
                    <a:pt x="154" y="129"/>
                  </a:moveTo>
                  <a:cubicBezTo>
                    <a:pt x="154" y="129"/>
                    <a:pt x="154" y="129"/>
                    <a:pt x="154" y="129"/>
                  </a:cubicBezTo>
                  <a:cubicBezTo>
                    <a:pt x="154" y="121"/>
                    <a:pt x="154" y="121"/>
                    <a:pt x="154" y="121"/>
                  </a:cubicBezTo>
                  <a:cubicBezTo>
                    <a:pt x="154" y="120"/>
                    <a:pt x="154" y="120"/>
                    <a:pt x="154" y="120"/>
                  </a:cubicBezTo>
                  <a:cubicBezTo>
                    <a:pt x="177" y="120"/>
                    <a:pt x="177" y="120"/>
                    <a:pt x="177" y="120"/>
                  </a:cubicBezTo>
                  <a:cubicBezTo>
                    <a:pt x="178" y="121"/>
                    <a:pt x="178" y="121"/>
                    <a:pt x="178" y="121"/>
                  </a:cubicBezTo>
                  <a:cubicBezTo>
                    <a:pt x="178" y="129"/>
                    <a:pt x="178" y="129"/>
                    <a:pt x="178" y="129"/>
                  </a:cubicBezTo>
                  <a:cubicBezTo>
                    <a:pt x="177" y="129"/>
                    <a:pt x="177" y="129"/>
                    <a:pt x="177" y="129"/>
                  </a:cubicBezTo>
                  <a:cubicBezTo>
                    <a:pt x="154" y="129"/>
                    <a:pt x="154" y="129"/>
                    <a:pt x="154" y="129"/>
                  </a:cubicBezTo>
                  <a:moveTo>
                    <a:pt x="8" y="109"/>
                  </a:moveTo>
                  <a:cubicBezTo>
                    <a:pt x="7" y="108"/>
                    <a:pt x="7" y="108"/>
                    <a:pt x="7" y="108"/>
                  </a:cubicBezTo>
                  <a:cubicBezTo>
                    <a:pt x="7" y="100"/>
                    <a:pt x="7" y="100"/>
                    <a:pt x="7" y="100"/>
                  </a:cubicBezTo>
                  <a:cubicBezTo>
                    <a:pt x="8" y="100"/>
                    <a:pt x="8" y="100"/>
                    <a:pt x="8" y="100"/>
                  </a:cubicBezTo>
                  <a:cubicBezTo>
                    <a:pt x="31" y="100"/>
                    <a:pt x="31" y="100"/>
                    <a:pt x="31" y="100"/>
                  </a:cubicBezTo>
                  <a:cubicBezTo>
                    <a:pt x="31" y="100"/>
                    <a:pt x="31" y="100"/>
                    <a:pt x="31" y="100"/>
                  </a:cubicBezTo>
                  <a:cubicBezTo>
                    <a:pt x="31" y="108"/>
                    <a:pt x="31" y="108"/>
                    <a:pt x="31" y="108"/>
                  </a:cubicBezTo>
                  <a:cubicBezTo>
                    <a:pt x="31" y="109"/>
                    <a:pt x="31" y="109"/>
                    <a:pt x="31" y="109"/>
                  </a:cubicBezTo>
                  <a:cubicBezTo>
                    <a:pt x="8" y="109"/>
                    <a:pt x="8" y="109"/>
                    <a:pt x="8" y="109"/>
                  </a:cubicBezTo>
                  <a:moveTo>
                    <a:pt x="62" y="109"/>
                  </a:moveTo>
                  <a:cubicBezTo>
                    <a:pt x="62" y="108"/>
                    <a:pt x="62" y="108"/>
                    <a:pt x="62" y="108"/>
                  </a:cubicBezTo>
                  <a:cubicBezTo>
                    <a:pt x="62" y="100"/>
                    <a:pt x="62" y="100"/>
                    <a:pt x="62" y="100"/>
                  </a:cubicBezTo>
                  <a:cubicBezTo>
                    <a:pt x="62" y="100"/>
                    <a:pt x="62" y="100"/>
                    <a:pt x="62" y="100"/>
                  </a:cubicBezTo>
                  <a:cubicBezTo>
                    <a:pt x="85" y="100"/>
                    <a:pt x="85" y="100"/>
                    <a:pt x="85" y="100"/>
                  </a:cubicBezTo>
                  <a:cubicBezTo>
                    <a:pt x="86" y="100"/>
                    <a:pt x="86" y="100"/>
                    <a:pt x="86" y="100"/>
                  </a:cubicBezTo>
                  <a:cubicBezTo>
                    <a:pt x="86" y="108"/>
                    <a:pt x="86" y="108"/>
                    <a:pt x="86" y="108"/>
                  </a:cubicBezTo>
                  <a:cubicBezTo>
                    <a:pt x="85" y="109"/>
                    <a:pt x="85" y="109"/>
                    <a:pt x="85" y="109"/>
                  </a:cubicBezTo>
                  <a:cubicBezTo>
                    <a:pt x="62" y="109"/>
                    <a:pt x="62" y="109"/>
                    <a:pt x="62" y="109"/>
                  </a:cubicBezTo>
                  <a:moveTo>
                    <a:pt x="100" y="109"/>
                  </a:moveTo>
                  <a:cubicBezTo>
                    <a:pt x="99" y="108"/>
                    <a:pt x="99" y="108"/>
                    <a:pt x="99" y="108"/>
                  </a:cubicBezTo>
                  <a:cubicBezTo>
                    <a:pt x="99" y="100"/>
                    <a:pt x="99" y="100"/>
                    <a:pt x="99" y="100"/>
                  </a:cubicBezTo>
                  <a:cubicBezTo>
                    <a:pt x="100" y="100"/>
                    <a:pt x="100" y="100"/>
                    <a:pt x="100" y="100"/>
                  </a:cubicBezTo>
                  <a:cubicBezTo>
                    <a:pt x="123" y="100"/>
                    <a:pt x="123" y="100"/>
                    <a:pt x="123" y="100"/>
                  </a:cubicBezTo>
                  <a:cubicBezTo>
                    <a:pt x="123" y="100"/>
                    <a:pt x="123" y="100"/>
                    <a:pt x="123" y="100"/>
                  </a:cubicBezTo>
                  <a:cubicBezTo>
                    <a:pt x="123" y="108"/>
                    <a:pt x="123" y="108"/>
                    <a:pt x="123" y="108"/>
                  </a:cubicBezTo>
                  <a:cubicBezTo>
                    <a:pt x="123" y="109"/>
                    <a:pt x="123" y="109"/>
                    <a:pt x="123" y="109"/>
                  </a:cubicBezTo>
                  <a:cubicBezTo>
                    <a:pt x="100" y="109"/>
                    <a:pt x="100" y="109"/>
                    <a:pt x="100" y="109"/>
                  </a:cubicBezTo>
                  <a:moveTo>
                    <a:pt x="154" y="109"/>
                  </a:moveTo>
                  <a:cubicBezTo>
                    <a:pt x="154" y="108"/>
                    <a:pt x="154" y="108"/>
                    <a:pt x="154" y="108"/>
                  </a:cubicBezTo>
                  <a:cubicBezTo>
                    <a:pt x="154" y="100"/>
                    <a:pt x="154" y="100"/>
                    <a:pt x="154" y="100"/>
                  </a:cubicBezTo>
                  <a:cubicBezTo>
                    <a:pt x="154" y="100"/>
                    <a:pt x="154" y="100"/>
                    <a:pt x="154" y="100"/>
                  </a:cubicBezTo>
                  <a:cubicBezTo>
                    <a:pt x="177" y="100"/>
                    <a:pt x="177" y="100"/>
                    <a:pt x="177" y="100"/>
                  </a:cubicBezTo>
                  <a:cubicBezTo>
                    <a:pt x="178" y="100"/>
                    <a:pt x="178" y="100"/>
                    <a:pt x="178" y="100"/>
                  </a:cubicBezTo>
                  <a:cubicBezTo>
                    <a:pt x="178" y="108"/>
                    <a:pt x="178" y="108"/>
                    <a:pt x="178" y="108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54" y="109"/>
                    <a:pt x="154" y="109"/>
                    <a:pt x="154" y="109"/>
                  </a:cubicBezTo>
                  <a:moveTo>
                    <a:pt x="8" y="88"/>
                  </a:moveTo>
                  <a:cubicBezTo>
                    <a:pt x="7" y="88"/>
                    <a:pt x="7" y="88"/>
                    <a:pt x="7" y="88"/>
                  </a:cubicBezTo>
                  <a:cubicBezTo>
                    <a:pt x="7" y="80"/>
                    <a:pt x="7" y="80"/>
                    <a:pt x="7" y="80"/>
                  </a:cubicBezTo>
                  <a:cubicBezTo>
                    <a:pt x="8" y="79"/>
                    <a:pt x="8" y="79"/>
                    <a:pt x="8" y="79"/>
                  </a:cubicBezTo>
                  <a:cubicBezTo>
                    <a:pt x="31" y="79"/>
                    <a:pt x="31" y="79"/>
                    <a:pt x="31" y="79"/>
                  </a:cubicBezTo>
                  <a:cubicBezTo>
                    <a:pt x="31" y="80"/>
                    <a:pt x="31" y="80"/>
                    <a:pt x="31" y="80"/>
                  </a:cubicBezTo>
                  <a:cubicBezTo>
                    <a:pt x="31" y="88"/>
                    <a:pt x="31" y="88"/>
                    <a:pt x="31" y="88"/>
                  </a:cubicBezTo>
                  <a:cubicBezTo>
                    <a:pt x="31" y="88"/>
                    <a:pt x="31" y="88"/>
                    <a:pt x="31" y="88"/>
                  </a:cubicBezTo>
                  <a:cubicBezTo>
                    <a:pt x="8" y="88"/>
                    <a:pt x="8" y="88"/>
                    <a:pt x="8" y="88"/>
                  </a:cubicBezTo>
                  <a:moveTo>
                    <a:pt x="62" y="88"/>
                  </a:moveTo>
                  <a:cubicBezTo>
                    <a:pt x="62" y="88"/>
                    <a:pt x="62" y="88"/>
                    <a:pt x="62" y="88"/>
                  </a:cubicBezTo>
                  <a:cubicBezTo>
                    <a:pt x="62" y="80"/>
                    <a:pt x="62" y="80"/>
                    <a:pt x="62" y="80"/>
                  </a:cubicBezTo>
                  <a:cubicBezTo>
                    <a:pt x="62" y="79"/>
                    <a:pt x="62" y="79"/>
                    <a:pt x="62" y="79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6" y="80"/>
                    <a:pt x="86" y="80"/>
                    <a:pt x="86" y="80"/>
                  </a:cubicBezTo>
                  <a:cubicBezTo>
                    <a:pt x="86" y="88"/>
                    <a:pt x="86" y="88"/>
                    <a:pt x="86" y="88"/>
                  </a:cubicBezTo>
                  <a:cubicBezTo>
                    <a:pt x="85" y="88"/>
                    <a:pt x="85" y="88"/>
                    <a:pt x="85" y="88"/>
                  </a:cubicBezTo>
                  <a:cubicBezTo>
                    <a:pt x="62" y="88"/>
                    <a:pt x="62" y="88"/>
                    <a:pt x="62" y="88"/>
                  </a:cubicBezTo>
                  <a:moveTo>
                    <a:pt x="100" y="88"/>
                  </a:moveTo>
                  <a:cubicBezTo>
                    <a:pt x="99" y="88"/>
                    <a:pt x="99" y="88"/>
                    <a:pt x="99" y="88"/>
                  </a:cubicBezTo>
                  <a:cubicBezTo>
                    <a:pt x="99" y="80"/>
                    <a:pt x="99" y="80"/>
                    <a:pt x="99" y="80"/>
                  </a:cubicBezTo>
                  <a:cubicBezTo>
                    <a:pt x="100" y="79"/>
                    <a:pt x="100" y="79"/>
                    <a:pt x="100" y="79"/>
                  </a:cubicBezTo>
                  <a:cubicBezTo>
                    <a:pt x="123" y="79"/>
                    <a:pt x="123" y="79"/>
                    <a:pt x="123" y="79"/>
                  </a:cubicBezTo>
                  <a:cubicBezTo>
                    <a:pt x="123" y="80"/>
                    <a:pt x="123" y="80"/>
                    <a:pt x="123" y="80"/>
                  </a:cubicBezTo>
                  <a:cubicBezTo>
                    <a:pt x="123" y="88"/>
                    <a:pt x="123" y="88"/>
                    <a:pt x="123" y="88"/>
                  </a:cubicBezTo>
                  <a:cubicBezTo>
                    <a:pt x="123" y="88"/>
                    <a:pt x="123" y="88"/>
                    <a:pt x="123" y="88"/>
                  </a:cubicBezTo>
                  <a:cubicBezTo>
                    <a:pt x="100" y="88"/>
                    <a:pt x="100" y="88"/>
                    <a:pt x="100" y="88"/>
                  </a:cubicBezTo>
                  <a:moveTo>
                    <a:pt x="154" y="88"/>
                  </a:moveTo>
                  <a:cubicBezTo>
                    <a:pt x="154" y="88"/>
                    <a:pt x="154" y="88"/>
                    <a:pt x="154" y="88"/>
                  </a:cubicBezTo>
                  <a:cubicBezTo>
                    <a:pt x="154" y="80"/>
                    <a:pt x="154" y="80"/>
                    <a:pt x="154" y="80"/>
                  </a:cubicBezTo>
                  <a:cubicBezTo>
                    <a:pt x="154" y="79"/>
                    <a:pt x="154" y="79"/>
                    <a:pt x="154" y="79"/>
                  </a:cubicBezTo>
                  <a:cubicBezTo>
                    <a:pt x="177" y="79"/>
                    <a:pt x="177" y="79"/>
                    <a:pt x="177" y="79"/>
                  </a:cubicBezTo>
                  <a:cubicBezTo>
                    <a:pt x="178" y="80"/>
                    <a:pt x="178" y="80"/>
                    <a:pt x="178" y="80"/>
                  </a:cubicBezTo>
                  <a:cubicBezTo>
                    <a:pt x="178" y="88"/>
                    <a:pt x="178" y="88"/>
                    <a:pt x="178" y="88"/>
                  </a:cubicBezTo>
                  <a:cubicBezTo>
                    <a:pt x="177" y="88"/>
                    <a:pt x="177" y="88"/>
                    <a:pt x="177" y="88"/>
                  </a:cubicBezTo>
                  <a:cubicBezTo>
                    <a:pt x="154" y="88"/>
                    <a:pt x="154" y="88"/>
                    <a:pt x="154" y="88"/>
                  </a:cubicBezTo>
                  <a:moveTo>
                    <a:pt x="8" y="68"/>
                  </a:moveTo>
                  <a:cubicBezTo>
                    <a:pt x="7" y="68"/>
                    <a:pt x="7" y="68"/>
                    <a:pt x="7" y="68"/>
                  </a:cubicBezTo>
                  <a:cubicBezTo>
                    <a:pt x="7" y="60"/>
                    <a:pt x="7" y="60"/>
                    <a:pt x="7" y="60"/>
                  </a:cubicBezTo>
                  <a:cubicBezTo>
                    <a:pt x="8" y="59"/>
                    <a:pt x="8" y="59"/>
                    <a:pt x="8" y="59"/>
                  </a:cubicBezTo>
                  <a:cubicBezTo>
                    <a:pt x="31" y="59"/>
                    <a:pt x="31" y="59"/>
                    <a:pt x="31" y="59"/>
                  </a:cubicBezTo>
                  <a:cubicBezTo>
                    <a:pt x="31" y="60"/>
                    <a:pt x="31" y="60"/>
                    <a:pt x="31" y="60"/>
                  </a:cubicBezTo>
                  <a:cubicBezTo>
                    <a:pt x="31" y="68"/>
                    <a:pt x="31" y="68"/>
                    <a:pt x="31" y="68"/>
                  </a:cubicBezTo>
                  <a:cubicBezTo>
                    <a:pt x="31" y="68"/>
                    <a:pt x="31" y="68"/>
                    <a:pt x="31" y="68"/>
                  </a:cubicBezTo>
                  <a:cubicBezTo>
                    <a:pt x="8" y="68"/>
                    <a:pt x="8" y="68"/>
                    <a:pt x="8" y="68"/>
                  </a:cubicBezTo>
                  <a:moveTo>
                    <a:pt x="62" y="68"/>
                  </a:moveTo>
                  <a:cubicBezTo>
                    <a:pt x="62" y="68"/>
                    <a:pt x="62" y="68"/>
                    <a:pt x="62" y="68"/>
                  </a:cubicBezTo>
                  <a:cubicBezTo>
                    <a:pt x="62" y="60"/>
                    <a:pt x="62" y="60"/>
                    <a:pt x="62" y="60"/>
                  </a:cubicBezTo>
                  <a:cubicBezTo>
                    <a:pt x="62" y="59"/>
                    <a:pt x="62" y="59"/>
                    <a:pt x="62" y="59"/>
                  </a:cubicBezTo>
                  <a:cubicBezTo>
                    <a:pt x="85" y="59"/>
                    <a:pt x="85" y="59"/>
                    <a:pt x="85" y="59"/>
                  </a:cubicBezTo>
                  <a:cubicBezTo>
                    <a:pt x="86" y="60"/>
                    <a:pt x="86" y="60"/>
                    <a:pt x="86" y="60"/>
                  </a:cubicBezTo>
                  <a:cubicBezTo>
                    <a:pt x="86" y="68"/>
                    <a:pt x="86" y="68"/>
                    <a:pt x="86" y="68"/>
                  </a:cubicBezTo>
                  <a:cubicBezTo>
                    <a:pt x="85" y="68"/>
                    <a:pt x="85" y="68"/>
                    <a:pt x="85" y="68"/>
                  </a:cubicBezTo>
                  <a:cubicBezTo>
                    <a:pt x="62" y="68"/>
                    <a:pt x="62" y="68"/>
                    <a:pt x="62" y="68"/>
                  </a:cubicBezTo>
                  <a:moveTo>
                    <a:pt x="100" y="68"/>
                  </a:moveTo>
                  <a:cubicBezTo>
                    <a:pt x="99" y="68"/>
                    <a:pt x="99" y="68"/>
                    <a:pt x="99" y="68"/>
                  </a:cubicBezTo>
                  <a:cubicBezTo>
                    <a:pt x="99" y="60"/>
                    <a:pt x="99" y="60"/>
                    <a:pt x="99" y="60"/>
                  </a:cubicBezTo>
                  <a:cubicBezTo>
                    <a:pt x="100" y="59"/>
                    <a:pt x="100" y="59"/>
                    <a:pt x="100" y="59"/>
                  </a:cubicBezTo>
                  <a:cubicBezTo>
                    <a:pt x="123" y="59"/>
                    <a:pt x="123" y="59"/>
                    <a:pt x="123" y="59"/>
                  </a:cubicBezTo>
                  <a:cubicBezTo>
                    <a:pt x="123" y="60"/>
                    <a:pt x="123" y="60"/>
                    <a:pt x="123" y="60"/>
                  </a:cubicBezTo>
                  <a:cubicBezTo>
                    <a:pt x="123" y="68"/>
                    <a:pt x="123" y="68"/>
                    <a:pt x="123" y="68"/>
                  </a:cubicBezTo>
                  <a:cubicBezTo>
                    <a:pt x="123" y="68"/>
                    <a:pt x="123" y="68"/>
                    <a:pt x="123" y="68"/>
                  </a:cubicBezTo>
                  <a:cubicBezTo>
                    <a:pt x="100" y="68"/>
                    <a:pt x="100" y="68"/>
                    <a:pt x="100" y="68"/>
                  </a:cubicBezTo>
                  <a:moveTo>
                    <a:pt x="154" y="68"/>
                  </a:moveTo>
                  <a:cubicBezTo>
                    <a:pt x="154" y="68"/>
                    <a:pt x="154" y="68"/>
                    <a:pt x="154" y="68"/>
                  </a:cubicBezTo>
                  <a:cubicBezTo>
                    <a:pt x="154" y="60"/>
                    <a:pt x="154" y="60"/>
                    <a:pt x="154" y="60"/>
                  </a:cubicBezTo>
                  <a:cubicBezTo>
                    <a:pt x="154" y="59"/>
                    <a:pt x="154" y="59"/>
                    <a:pt x="154" y="59"/>
                  </a:cubicBezTo>
                  <a:cubicBezTo>
                    <a:pt x="177" y="59"/>
                    <a:pt x="177" y="59"/>
                    <a:pt x="177" y="59"/>
                  </a:cubicBezTo>
                  <a:cubicBezTo>
                    <a:pt x="178" y="60"/>
                    <a:pt x="178" y="60"/>
                    <a:pt x="178" y="60"/>
                  </a:cubicBezTo>
                  <a:cubicBezTo>
                    <a:pt x="178" y="68"/>
                    <a:pt x="178" y="68"/>
                    <a:pt x="178" y="68"/>
                  </a:cubicBezTo>
                  <a:cubicBezTo>
                    <a:pt x="177" y="68"/>
                    <a:pt x="177" y="68"/>
                    <a:pt x="177" y="68"/>
                  </a:cubicBezTo>
                  <a:cubicBezTo>
                    <a:pt x="154" y="68"/>
                    <a:pt x="154" y="68"/>
                    <a:pt x="154" y="68"/>
                  </a:cubicBezTo>
                  <a:moveTo>
                    <a:pt x="8" y="48"/>
                  </a:moveTo>
                  <a:cubicBezTo>
                    <a:pt x="7" y="47"/>
                    <a:pt x="7" y="47"/>
                    <a:pt x="7" y="47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31" y="39"/>
                    <a:pt x="31" y="39"/>
                    <a:pt x="31" y="39"/>
                  </a:cubicBezTo>
                  <a:cubicBezTo>
                    <a:pt x="31" y="39"/>
                    <a:pt x="31" y="39"/>
                    <a:pt x="31" y="39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1" y="48"/>
                    <a:pt x="31" y="48"/>
                    <a:pt x="31" y="48"/>
                  </a:cubicBezTo>
                  <a:cubicBezTo>
                    <a:pt x="8" y="48"/>
                    <a:pt x="8" y="48"/>
                    <a:pt x="8" y="48"/>
                  </a:cubicBezTo>
                  <a:moveTo>
                    <a:pt x="62" y="48"/>
                  </a:moveTo>
                  <a:cubicBezTo>
                    <a:pt x="62" y="47"/>
                    <a:pt x="62" y="47"/>
                    <a:pt x="62" y="47"/>
                  </a:cubicBezTo>
                  <a:cubicBezTo>
                    <a:pt x="62" y="39"/>
                    <a:pt x="62" y="39"/>
                    <a:pt x="62" y="39"/>
                  </a:cubicBezTo>
                  <a:cubicBezTo>
                    <a:pt x="62" y="39"/>
                    <a:pt x="62" y="39"/>
                    <a:pt x="62" y="39"/>
                  </a:cubicBezTo>
                  <a:cubicBezTo>
                    <a:pt x="85" y="39"/>
                    <a:pt x="85" y="39"/>
                    <a:pt x="85" y="39"/>
                  </a:cubicBezTo>
                  <a:cubicBezTo>
                    <a:pt x="86" y="39"/>
                    <a:pt x="86" y="39"/>
                    <a:pt x="86" y="39"/>
                  </a:cubicBezTo>
                  <a:cubicBezTo>
                    <a:pt x="86" y="47"/>
                    <a:pt x="86" y="47"/>
                    <a:pt x="86" y="47"/>
                  </a:cubicBezTo>
                  <a:cubicBezTo>
                    <a:pt x="85" y="48"/>
                    <a:pt x="85" y="48"/>
                    <a:pt x="85" y="48"/>
                  </a:cubicBezTo>
                  <a:cubicBezTo>
                    <a:pt x="62" y="48"/>
                    <a:pt x="62" y="48"/>
                    <a:pt x="62" y="48"/>
                  </a:cubicBezTo>
                  <a:moveTo>
                    <a:pt x="100" y="48"/>
                  </a:moveTo>
                  <a:cubicBezTo>
                    <a:pt x="99" y="47"/>
                    <a:pt x="99" y="47"/>
                    <a:pt x="99" y="47"/>
                  </a:cubicBezTo>
                  <a:cubicBezTo>
                    <a:pt x="99" y="39"/>
                    <a:pt x="99" y="39"/>
                    <a:pt x="99" y="39"/>
                  </a:cubicBezTo>
                  <a:cubicBezTo>
                    <a:pt x="100" y="39"/>
                    <a:pt x="100" y="39"/>
                    <a:pt x="100" y="39"/>
                  </a:cubicBezTo>
                  <a:cubicBezTo>
                    <a:pt x="123" y="39"/>
                    <a:pt x="123" y="39"/>
                    <a:pt x="123" y="39"/>
                  </a:cubicBezTo>
                  <a:cubicBezTo>
                    <a:pt x="123" y="39"/>
                    <a:pt x="123" y="39"/>
                    <a:pt x="123" y="39"/>
                  </a:cubicBezTo>
                  <a:cubicBezTo>
                    <a:pt x="123" y="47"/>
                    <a:pt x="123" y="47"/>
                    <a:pt x="123" y="47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00" y="48"/>
                    <a:pt x="100" y="48"/>
                    <a:pt x="100" y="48"/>
                  </a:cubicBezTo>
                  <a:moveTo>
                    <a:pt x="154" y="48"/>
                  </a:moveTo>
                  <a:cubicBezTo>
                    <a:pt x="154" y="47"/>
                    <a:pt x="154" y="47"/>
                    <a:pt x="154" y="47"/>
                  </a:cubicBezTo>
                  <a:cubicBezTo>
                    <a:pt x="154" y="39"/>
                    <a:pt x="154" y="39"/>
                    <a:pt x="154" y="39"/>
                  </a:cubicBezTo>
                  <a:cubicBezTo>
                    <a:pt x="154" y="39"/>
                    <a:pt x="154" y="39"/>
                    <a:pt x="154" y="39"/>
                  </a:cubicBezTo>
                  <a:cubicBezTo>
                    <a:pt x="177" y="39"/>
                    <a:pt x="177" y="39"/>
                    <a:pt x="177" y="39"/>
                  </a:cubicBezTo>
                  <a:cubicBezTo>
                    <a:pt x="178" y="39"/>
                    <a:pt x="178" y="39"/>
                    <a:pt x="178" y="39"/>
                  </a:cubicBezTo>
                  <a:cubicBezTo>
                    <a:pt x="178" y="47"/>
                    <a:pt x="178" y="47"/>
                    <a:pt x="178" y="47"/>
                  </a:cubicBezTo>
                  <a:cubicBezTo>
                    <a:pt x="177" y="48"/>
                    <a:pt x="177" y="48"/>
                    <a:pt x="177" y="48"/>
                  </a:cubicBezTo>
                  <a:cubicBezTo>
                    <a:pt x="154" y="48"/>
                    <a:pt x="154" y="48"/>
                    <a:pt x="154" y="48"/>
                  </a:cubicBezTo>
                  <a:moveTo>
                    <a:pt x="104" y="0"/>
                  </a:moveTo>
                  <a:cubicBezTo>
                    <a:pt x="81" y="0"/>
                    <a:pt x="81" y="0"/>
                    <a:pt x="81" y="0"/>
                  </a:cubicBezTo>
                  <a:cubicBezTo>
                    <a:pt x="80" y="0"/>
                    <a:pt x="80" y="0"/>
                    <a:pt x="80" y="1"/>
                  </a:cubicBezTo>
                  <a:cubicBezTo>
                    <a:pt x="80" y="15"/>
                    <a:pt x="80" y="15"/>
                    <a:pt x="80" y="15"/>
                  </a:cubicBezTo>
                  <a:cubicBezTo>
                    <a:pt x="59" y="15"/>
                    <a:pt x="59" y="15"/>
                    <a:pt x="59" y="15"/>
                  </a:cubicBezTo>
                  <a:cubicBezTo>
                    <a:pt x="57" y="15"/>
                    <a:pt x="56" y="16"/>
                    <a:pt x="56" y="18"/>
                  </a:cubicBezTo>
                  <a:cubicBezTo>
                    <a:pt x="56" y="31"/>
                    <a:pt x="56" y="31"/>
                    <a:pt x="56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201"/>
                    <a:pt x="0" y="201"/>
                    <a:pt x="0" y="201"/>
                  </a:cubicBezTo>
                  <a:cubicBezTo>
                    <a:pt x="0" y="201"/>
                    <a:pt x="0" y="201"/>
                    <a:pt x="0" y="201"/>
                  </a:cubicBezTo>
                  <a:cubicBezTo>
                    <a:pt x="37" y="201"/>
                    <a:pt x="37" y="201"/>
                    <a:pt x="37" y="201"/>
                  </a:cubicBezTo>
                  <a:cubicBezTo>
                    <a:pt x="38" y="201"/>
                    <a:pt x="38" y="201"/>
                    <a:pt x="38" y="201"/>
                  </a:cubicBezTo>
                  <a:cubicBezTo>
                    <a:pt x="38" y="178"/>
                    <a:pt x="38" y="178"/>
                    <a:pt x="38" y="178"/>
                  </a:cubicBezTo>
                  <a:cubicBezTo>
                    <a:pt x="39" y="177"/>
                    <a:pt x="39" y="177"/>
                    <a:pt x="39" y="177"/>
                  </a:cubicBezTo>
                  <a:cubicBezTo>
                    <a:pt x="54" y="177"/>
                    <a:pt x="54" y="177"/>
                    <a:pt x="54" y="177"/>
                  </a:cubicBezTo>
                  <a:cubicBezTo>
                    <a:pt x="55" y="178"/>
                    <a:pt x="55" y="178"/>
                    <a:pt x="55" y="178"/>
                  </a:cubicBezTo>
                  <a:cubicBezTo>
                    <a:pt x="55" y="201"/>
                    <a:pt x="55" y="201"/>
                    <a:pt x="55" y="201"/>
                  </a:cubicBezTo>
                  <a:cubicBezTo>
                    <a:pt x="56" y="201"/>
                    <a:pt x="56" y="201"/>
                    <a:pt x="56" y="201"/>
                  </a:cubicBezTo>
                  <a:cubicBezTo>
                    <a:pt x="129" y="201"/>
                    <a:pt x="129" y="201"/>
                    <a:pt x="129" y="201"/>
                  </a:cubicBezTo>
                  <a:cubicBezTo>
                    <a:pt x="130" y="201"/>
                    <a:pt x="130" y="201"/>
                    <a:pt x="130" y="201"/>
                  </a:cubicBezTo>
                  <a:cubicBezTo>
                    <a:pt x="130" y="178"/>
                    <a:pt x="130" y="178"/>
                    <a:pt x="130" y="178"/>
                  </a:cubicBezTo>
                  <a:cubicBezTo>
                    <a:pt x="131" y="177"/>
                    <a:pt x="131" y="177"/>
                    <a:pt x="131" y="177"/>
                  </a:cubicBezTo>
                  <a:cubicBezTo>
                    <a:pt x="146" y="177"/>
                    <a:pt x="146" y="177"/>
                    <a:pt x="146" y="177"/>
                  </a:cubicBezTo>
                  <a:cubicBezTo>
                    <a:pt x="147" y="178"/>
                    <a:pt x="147" y="178"/>
                    <a:pt x="147" y="178"/>
                  </a:cubicBezTo>
                  <a:cubicBezTo>
                    <a:pt x="147" y="201"/>
                    <a:pt x="147" y="201"/>
                    <a:pt x="147" y="201"/>
                  </a:cubicBezTo>
                  <a:cubicBezTo>
                    <a:pt x="148" y="201"/>
                    <a:pt x="148" y="201"/>
                    <a:pt x="148" y="201"/>
                  </a:cubicBezTo>
                  <a:cubicBezTo>
                    <a:pt x="185" y="201"/>
                    <a:pt x="185" y="201"/>
                    <a:pt x="185" y="201"/>
                  </a:cubicBezTo>
                  <a:cubicBezTo>
                    <a:pt x="186" y="201"/>
                    <a:pt x="186" y="201"/>
                    <a:pt x="186" y="201"/>
                  </a:cubicBezTo>
                  <a:cubicBezTo>
                    <a:pt x="186" y="31"/>
                    <a:pt x="186" y="31"/>
                    <a:pt x="186" y="31"/>
                  </a:cubicBezTo>
                  <a:cubicBezTo>
                    <a:pt x="185" y="31"/>
                    <a:pt x="185" y="31"/>
                    <a:pt x="185" y="31"/>
                  </a:cubicBezTo>
                  <a:cubicBezTo>
                    <a:pt x="185" y="31"/>
                    <a:pt x="185" y="31"/>
                    <a:pt x="185" y="31"/>
                  </a:cubicBezTo>
                  <a:cubicBezTo>
                    <a:pt x="126" y="31"/>
                    <a:pt x="126" y="31"/>
                    <a:pt x="126" y="31"/>
                  </a:cubicBezTo>
                  <a:cubicBezTo>
                    <a:pt x="126" y="18"/>
                    <a:pt x="126" y="18"/>
                    <a:pt x="126" y="18"/>
                  </a:cubicBezTo>
                  <a:cubicBezTo>
                    <a:pt x="126" y="16"/>
                    <a:pt x="125" y="15"/>
                    <a:pt x="123" y="15"/>
                  </a:cubicBezTo>
                  <a:cubicBezTo>
                    <a:pt x="106" y="15"/>
                    <a:pt x="106" y="15"/>
                    <a:pt x="106" y="15"/>
                  </a:cubicBezTo>
                  <a:cubicBezTo>
                    <a:pt x="106" y="1"/>
                    <a:pt x="106" y="1"/>
                    <a:pt x="106" y="1"/>
                  </a:cubicBezTo>
                  <a:cubicBezTo>
                    <a:pt x="106" y="0"/>
                    <a:pt x="105" y="0"/>
                    <a:pt x="104" y="0"/>
                  </a:cubicBezTo>
                </a:path>
              </a:pathLst>
            </a:custGeom>
            <a:solidFill>
              <a:srgbClr val="4285F4">
                <a:alpha val="15000"/>
              </a:srgbClr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66" name="îṡ1íďê"/>
            <p:cNvSpPr/>
            <p:nvPr/>
          </p:nvSpPr>
          <p:spPr bwMode="auto">
            <a:xfrm>
              <a:off x="8360906" y="3805021"/>
              <a:ext cx="9664" cy="16693"/>
            </a:xfrm>
            <a:custGeom>
              <a:avLst/>
              <a:gdLst>
                <a:gd name="T0" fmla="*/ 1 w 6"/>
                <a:gd name="T1" fmla="*/ 0 h 10"/>
                <a:gd name="T2" fmla="*/ 0 w 6"/>
                <a:gd name="T3" fmla="*/ 0 h 10"/>
                <a:gd name="T4" fmla="*/ 6 w 6"/>
                <a:gd name="T5" fmla="*/ 10 h 10"/>
                <a:gd name="T6" fmla="*/ 1 w 6"/>
                <a:gd name="T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0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5"/>
                    <a:pt x="3" y="9"/>
                    <a:pt x="6" y="10"/>
                  </a:cubicBezTo>
                  <a:cubicBezTo>
                    <a:pt x="3" y="9"/>
                    <a:pt x="1" y="5"/>
                    <a:pt x="1" y="0"/>
                  </a:cubicBezTo>
                </a:path>
              </a:pathLst>
            </a:custGeom>
            <a:solidFill>
              <a:srgbClr val="4285F4">
                <a:alpha val="15000"/>
              </a:srgbClr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67" name="íṧľîḍé"/>
            <p:cNvSpPr/>
            <p:nvPr/>
          </p:nvSpPr>
          <p:spPr bwMode="auto">
            <a:xfrm>
              <a:off x="8360906" y="3765486"/>
              <a:ext cx="90491" cy="57984"/>
            </a:xfrm>
            <a:custGeom>
              <a:avLst/>
              <a:gdLst>
                <a:gd name="T0" fmla="*/ 28 w 56"/>
                <a:gd name="T1" fmla="*/ 0 h 36"/>
                <a:gd name="T2" fmla="*/ 17 w 56"/>
                <a:gd name="T3" fmla="*/ 7 h 36"/>
                <a:gd name="T4" fmla="*/ 10 w 56"/>
                <a:gd name="T5" fmla="*/ 11 h 36"/>
                <a:gd name="T6" fmla="*/ 10 w 56"/>
                <a:gd name="T7" fmla="*/ 11 h 36"/>
                <a:gd name="T8" fmla="*/ 9 w 56"/>
                <a:gd name="T9" fmla="*/ 11 h 36"/>
                <a:gd name="T10" fmla="*/ 0 w 56"/>
                <a:gd name="T11" fmla="*/ 23 h 36"/>
                <a:gd name="T12" fmla="*/ 1 w 56"/>
                <a:gd name="T13" fmla="*/ 25 h 36"/>
                <a:gd name="T14" fmla="*/ 3 w 56"/>
                <a:gd name="T15" fmla="*/ 23 h 36"/>
                <a:gd name="T16" fmla="*/ 14 w 56"/>
                <a:gd name="T17" fmla="*/ 16 h 36"/>
                <a:gd name="T18" fmla="*/ 19 w 56"/>
                <a:gd name="T19" fmla="*/ 18 h 36"/>
                <a:gd name="T20" fmla="*/ 25 w 56"/>
                <a:gd name="T21" fmla="*/ 23 h 36"/>
                <a:gd name="T22" fmla="*/ 32 w 56"/>
                <a:gd name="T23" fmla="*/ 27 h 36"/>
                <a:gd name="T24" fmla="*/ 32 w 56"/>
                <a:gd name="T25" fmla="*/ 27 h 36"/>
                <a:gd name="T26" fmla="*/ 40 w 56"/>
                <a:gd name="T27" fmla="*/ 34 h 36"/>
                <a:gd name="T28" fmla="*/ 38 w 56"/>
                <a:gd name="T29" fmla="*/ 34 h 36"/>
                <a:gd name="T30" fmla="*/ 32 w 56"/>
                <a:gd name="T31" fmla="*/ 35 h 36"/>
                <a:gd name="T32" fmla="*/ 28 w 56"/>
                <a:gd name="T33" fmla="*/ 36 h 36"/>
                <a:gd name="T34" fmla="*/ 28 w 56"/>
                <a:gd name="T35" fmla="*/ 36 h 36"/>
                <a:gd name="T36" fmla="*/ 28 w 56"/>
                <a:gd name="T37" fmla="*/ 36 h 36"/>
                <a:gd name="T38" fmla="*/ 23 w 56"/>
                <a:gd name="T39" fmla="*/ 35 h 36"/>
                <a:gd name="T40" fmla="*/ 18 w 56"/>
                <a:gd name="T41" fmla="*/ 34 h 36"/>
                <a:gd name="T42" fmla="*/ 12 w 56"/>
                <a:gd name="T43" fmla="*/ 35 h 36"/>
                <a:gd name="T44" fmla="*/ 9 w 56"/>
                <a:gd name="T45" fmla="*/ 36 h 36"/>
                <a:gd name="T46" fmla="*/ 6 w 56"/>
                <a:gd name="T47" fmla="*/ 35 h 36"/>
                <a:gd name="T48" fmla="*/ 9 w 56"/>
                <a:gd name="T49" fmla="*/ 36 h 36"/>
                <a:gd name="T50" fmla="*/ 9 w 56"/>
                <a:gd name="T51" fmla="*/ 36 h 36"/>
                <a:gd name="T52" fmla="*/ 13 w 56"/>
                <a:gd name="T53" fmla="*/ 35 h 36"/>
                <a:gd name="T54" fmla="*/ 18 w 56"/>
                <a:gd name="T55" fmla="*/ 34 h 36"/>
                <a:gd name="T56" fmla="*/ 23 w 56"/>
                <a:gd name="T57" fmla="*/ 35 h 36"/>
                <a:gd name="T58" fmla="*/ 28 w 56"/>
                <a:gd name="T59" fmla="*/ 36 h 36"/>
                <a:gd name="T60" fmla="*/ 33 w 56"/>
                <a:gd name="T61" fmla="*/ 35 h 36"/>
                <a:gd name="T62" fmla="*/ 38 w 56"/>
                <a:gd name="T63" fmla="*/ 34 h 36"/>
                <a:gd name="T64" fmla="*/ 43 w 56"/>
                <a:gd name="T65" fmla="*/ 35 h 36"/>
                <a:gd name="T66" fmla="*/ 46 w 56"/>
                <a:gd name="T67" fmla="*/ 36 h 36"/>
                <a:gd name="T68" fmla="*/ 47 w 56"/>
                <a:gd name="T69" fmla="*/ 36 h 36"/>
                <a:gd name="T70" fmla="*/ 56 w 56"/>
                <a:gd name="T71" fmla="*/ 23 h 36"/>
                <a:gd name="T72" fmla="*/ 54 w 56"/>
                <a:gd name="T73" fmla="*/ 16 h 36"/>
                <a:gd name="T74" fmla="*/ 46 w 56"/>
                <a:gd name="T75" fmla="*/ 20 h 36"/>
                <a:gd name="T76" fmla="*/ 51 w 56"/>
                <a:gd name="T77" fmla="*/ 12 h 36"/>
                <a:gd name="T78" fmla="*/ 46 w 56"/>
                <a:gd name="T79" fmla="*/ 11 h 36"/>
                <a:gd name="T80" fmla="*/ 46 w 56"/>
                <a:gd name="T81" fmla="*/ 11 h 36"/>
                <a:gd name="T82" fmla="*/ 45 w 56"/>
                <a:gd name="T83" fmla="*/ 11 h 36"/>
                <a:gd name="T84" fmla="*/ 42 w 56"/>
                <a:gd name="T85" fmla="*/ 12 h 36"/>
                <a:gd name="T86" fmla="*/ 44 w 56"/>
                <a:gd name="T87" fmla="*/ 10 h 36"/>
                <a:gd name="T88" fmla="*/ 39 w 56"/>
                <a:gd name="T89" fmla="*/ 7 h 36"/>
                <a:gd name="T90" fmla="*/ 35 w 56"/>
                <a:gd name="T91" fmla="*/ 10 h 36"/>
                <a:gd name="T92" fmla="*/ 38 w 56"/>
                <a:gd name="T93" fmla="*/ 5 h 36"/>
                <a:gd name="T94" fmla="*/ 28 w 56"/>
                <a:gd name="T9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56" h="36">
                  <a:moveTo>
                    <a:pt x="28" y="0"/>
                  </a:moveTo>
                  <a:cubicBezTo>
                    <a:pt x="23" y="0"/>
                    <a:pt x="19" y="3"/>
                    <a:pt x="17" y="7"/>
                  </a:cubicBezTo>
                  <a:cubicBezTo>
                    <a:pt x="15" y="9"/>
                    <a:pt x="13" y="11"/>
                    <a:pt x="10" y="11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4" y="11"/>
                    <a:pt x="0" y="16"/>
                    <a:pt x="0" y="23"/>
                  </a:cubicBezTo>
                  <a:cubicBezTo>
                    <a:pt x="0" y="24"/>
                    <a:pt x="0" y="25"/>
                    <a:pt x="1" y="25"/>
                  </a:cubicBezTo>
                  <a:cubicBezTo>
                    <a:pt x="1" y="25"/>
                    <a:pt x="2" y="24"/>
                    <a:pt x="3" y="23"/>
                  </a:cubicBezTo>
                  <a:cubicBezTo>
                    <a:pt x="5" y="19"/>
                    <a:pt x="9" y="16"/>
                    <a:pt x="14" y="16"/>
                  </a:cubicBezTo>
                  <a:cubicBezTo>
                    <a:pt x="15" y="16"/>
                    <a:pt x="17" y="17"/>
                    <a:pt x="19" y="18"/>
                  </a:cubicBezTo>
                  <a:cubicBezTo>
                    <a:pt x="22" y="19"/>
                    <a:pt x="23" y="21"/>
                    <a:pt x="25" y="23"/>
                  </a:cubicBezTo>
                  <a:cubicBezTo>
                    <a:pt x="26" y="26"/>
                    <a:pt x="29" y="27"/>
                    <a:pt x="32" y="27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6" y="27"/>
                    <a:pt x="39" y="30"/>
                    <a:pt x="40" y="34"/>
                  </a:cubicBezTo>
                  <a:cubicBezTo>
                    <a:pt x="39" y="34"/>
                    <a:pt x="38" y="34"/>
                    <a:pt x="38" y="34"/>
                  </a:cubicBezTo>
                  <a:cubicBezTo>
                    <a:pt x="36" y="34"/>
                    <a:pt x="34" y="34"/>
                    <a:pt x="32" y="35"/>
                  </a:cubicBezTo>
                  <a:cubicBezTo>
                    <a:pt x="31" y="35"/>
                    <a:pt x="29" y="36"/>
                    <a:pt x="28" y="36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6" y="36"/>
                    <a:pt x="25" y="35"/>
                    <a:pt x="23" y="35"/>
                  </a:cubicBezTo>
                  <a:cubicBezTo>
                    <a:pt x="22" y="34"/>
                    <a:pt x="20" y="34"/>
                    <a:pt x="18" y="34"/>
                  </a:cubicBezTo>
                  <a:cubicBezTo>
                    <a:pt x="16" y="34"/>
                    <a:pt x="14" y="34"/>
                    <a:pt x="12" y="35"/>
                  </a:cubicBezTo>
                  <a:cubicBezTo>
                    <a:pt x="11" y="35"/>
                    <a:pt x="10" y="36"/>
                    <a:pt x="9" y="36"/>
                  </a:cubicBezTo>
                  <a:cubicBezTo>
                    <a:pt x="8" y="36"/>
                    <a:pt x="7" y="36"/>
                    <a:pt x="6" y="35"/>
                  </a:cubicBezTo>
                  <a:cubicBezTo>
                    <a:pt x="7" y="36"/>
                    <a:pt x="8" y="36"/>
                    <a:pt x="9" y="36"/>
                  </a:cubicBezTo>
                  <a:cubicBezTo>
                    <a:pt x="9" y="36"/>
                    <a:pt x="9" y="36"/>
                    <a:pt x="9" y="36"/>
                  </a:cubicBezTo>
                  <a:cubicBezTo>
                    <a:pt x="11" y="36"/>
                    <a:pt x="12" y="36"/>
                    <a:pt x="13" y="35"/>
                  </a:cubicBezTo>
                  <a:cubicBezTo>
                    <a:pt x="14" y="34"/>
                    <a:pt x="16" y="34"/>
                    <a:pt x="18" y="34"/>
                  </a:cubicBezTo>
                  <a:cubicBezTo>
                    <a:pt x="20" y="34"/>
                    <a:pt x="22" y="34"/>
                    <a:pt x="23" y="35"/>
                  </a:cubicBezTo>
                  <a:cubicBezTo>
                    <a:pt x="25" y="36"/>
                    <a:pt x="26" y="36"/>
                    <a:pt x="28" y="36"/>
                  </a:cubicBezTo>
                  <a:cubicBezTo>
                    <a:pt x="30" y="36"/>
                    <a:pt x="31" y="36"/>
                    <a:pt x="33" y="35"/>
                  </a:cubicBezTo>
                  <a:cubicBezTo>
                    <a:pt x="34" y="34"/>
                    <a:pt x="36" y="34"/>
                    <a:pt x="38" y="34"/>
                  </a:cubicBezTo>
                  <a:cubicBezTo>
                    <a:pt x="40" y="34"/>
                    <a:pt x="42" y="34"/>
                    <a:pt x="43" y="35"/>
                  </a:cubicBezTo>
                  <a:cubicBezTo>
                    <a:pt x="44" y="36"/>
                    <a:pt x="45" y="36"/>
                    <a:pt x="46" y="36"/>
                  </a:cubicBezTo>
                  <a:cubicBezTo>
                    <a:pt x="46" y="36"/>
                    <a:pt x="47" y="36"/>
                    <a:pt x="47" y="36"/>
                  </a:cubicBezTo>
                  <a:cubicBezTo>
                    <a:pt x="51" y="36"/>
                    <a:pt x="56" y="30"/>
                    <a:pt x="56" y="23"/>
                  </a:cubicBezTo>
                  <a:cubicBezTo>
                    <a:pt x="56" y="21"/>
                    <a:pt x="55" y="18"/>
                    <a:pt x="54" y="16"/>
                  </a:cubicBezTo>
                  <a:cubicBezTo>
                    <a:pt x="46" y="20"/>
                    <a:pt x="46" y="20"/>
                    <a:pt x="46" y="20"/>
                  </a:cubicBezTo>
                  <a:cubicBezTo>
                    <a:pt x="51" y="12"/>
                    <a:pt x="51" y="12"/>
                    <a:pt x="51" y="12"/>
                  </a:cubicBezTo>
                  <a:cubicBezTo>
                    <a:pt x="49" y="11"/>
                    <a:pt x="48" y="11"/>
                    <a:pt x="46" y="11"/>
                  </a:cubicBezTo>
                  <a:cubicBezTo>
                    <a:pt x="46" y="11"/>
                    <a:pt x="46" y="11"/>
                    <a:pt x="46" y="11"/>
                  </a:cubicBezTo>
                  <a:cubicBezTo>
                    <a:pt x="45" y="11"/>
                    <a:pt x="45" y="11"/>
                    <a:pt x="45" y="11"/>
                  </a:cubicBezTo>
                  <a:cubicBezTo>
                    <a:pt x="42" y="12"/>
                    <a:pt x="42" y="12"/>
                    <a:pt x="42" y="12"/>
                  </a:cubicBezTo>
                  <a:cubicBezTo>
                    <a:pt x="44" y="10"/>
                    <a:pt x="44" y="10"/>
                    <a:pt x="44" y="10"/>
                  </a:cubicBezTo>
                  <a:cubicBezTo>
                    <a:pt x="42" y="10"/>
                    <a:pt x="40" y="8"/>
                    <a:pt x="39" y="7"/>
                  </a:cubicBezTo>
                  <a:cubicBezTo>
                    <a:pt x="35" y="10"/>
                    <a:pt x="35" y="10"/>
                    <a:pt x="35" y="10"/>
                  </a:cubicBezTo>
                  <a:cubicBezTo>
                    <a:pt x="38" y="5"/>
                    <a:pt x="38" y="5"/>
                    <a:pt x="38" y="5"/>
                  </a:cubicBezTo>
                  <a:cubicBezTo>
                    <a:pt x="35" y="2"/>
                    <a:pt x="32" y="0"/>
                    <a:pt x="28" y="0"/>
                  </a:cubicBezTo>
                </a:path>
              </a:pathLst>
            </a:custGeom>
            <a:solidFill>
              <a:srgbClr val="4285F4">
                <a:alpha val="15000"/>
              </a:srgbClr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68" name="ïšlïḍe"/>
            <p:cNvSpPr/>
            <p:nvPr/>
          </p:nvSpPr>
          <p:spPr bwMode="auto">
            <a:xfrm>
              <a:off x="8362663" y="3790964"/>
              <a:ext cx="62377" cy="32507"/>
            </a:xfrm>
            <a:custGeom>
              <a:avLst/>
              <a:gdLst>
                <a:gd name="T0" fmla="*/ 13 w 39"/>
                <a:gd name="T1" fmla="*/ 0 h 20"/>
                <a:gd name="T2" fmla="*/ 2 w 39"/>
                <a:gd name="T3" fmla="*/ 7 h 20"/>
                <a:gd name="T4" fmla="*/ 0 w 39"/>
                <a:gd name="T5" fmla="*/ 9 h 20"/>
                <a:gd name="T6" fmla="*/ 5 w 39"/>
                <a:gd name="T7" fmla="*/ 19 h 20"/>
                <a:gd name="T8" fmla="*/ 8 w 39"/>
                <a:gd name="T9" fmla="*/ 20 h 20"/>
                <a:gd name="T10" fmla="*/ 11 w 39"/>
                <a:gd name="T11" fmla="*/ 19 h 20"/>
                <a:gd name="T12" fmla="*/ 17 w 39"/>
                <a:gd name="T13" fmla="*/ 18 h 20"/>
                <a:gd name="T14" fmla="*/ 22 w 39"/>
                <a:gd name="T15" fmla="*/ 19 h 20"/>
                <a:gd name="T16" fmla="*/ 27 w 39"/>
                <a:gd name="T17" fmla="*/ 20 h 20"/>
                <a:gd name="T18" fmla="*/ 27 w 39"/>
                <a:gd name="T19" fmla="*/ 20 h 20"/>
                <a:gd name="T20" fmla="*/ 27 w 39"/>
                <a:gd name="T21" fmla="*/ 20 h 20"/>
                <a:gd name="T22" fmla="*/ 31 w 39"/>
                <a:gd name="T23" fmla="*/ 19 h 20"/>
                <a:gd name="T24" fmla="*/ 37 w 39"/>
                <a:gd name="T25" fmla="*/ 18 h 20"/>
                <a:gd name="T26" fmla="*/ 39 w 39"/>
                <a:gd name="T27" fmla="*/ 18 h 20"/>
                <a:gd name="T28" fmla="*/ 31 w 39"/>
                <a:gd name="T29" fmla="*/ 11 h 20"/>
                <a:gd name="T30" fmla="*/ 31 w 39"/>
                <a:gd name="T31" fmla="*/ 11 h 20"/>
                <a:gd name="T32" fmla="*/ 24 w 39"/>
                <a:gd name="T33" fmla="*/ 7 h 20"/>
                <a:gd name="T34" fmla="*/ 18 w 39"/>
                <a:gd name="T35" fmla="*/ 2 h 20"/>
                <a:gd name="T36" fmla="*/ 13 w 39"/>
                <a:gd name="T37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9" h="20">
                  <a:moveTo>
                    <a:pt x="13" y="0"/>
                  </a:moveTo>
                  <a:cubicBezTo>
                    <a:pt x="8" y="0"/>
                    <a:pt x="4" y="3"/>
                    <a:pt x="2" y="7"/>
                  </a:cubicBezTo>
                  <a:cubicBezTo>
                    <a:pt x="1" y="8"/>
                    <a:pt x="0" y="9"/>
                    <a:pt x="0" y="9"/>
                  </a:cubicBezTo>
                  <a:cubicBezTo>
                    <a:pt x="0" y="14"/>
                    <a:pt x="2" y="18"/>
                    <a:pt x="5" y="19"/>
                  </a:cubicBezTo>
                  <a:cubicBezTo>
                    <a:pt x="6" y="20"/>
                    <a:pt x="7" y="20"/>
                    <a:pt x="8" y="20"/>
                  </a:cubicBezTo>
                  <a:cubicBezTo>
                    <a:pt x="9" y="20"/>
                    <a:pt x="10" y="19"/>
                    <a:pt x="11" y="19"/>
                  </a:cubicBezTo>
                  <a:cubicBezTo>
                    <a:pt x="13" y="18"/>
                    <a:pt x="15" y="18"/>
                    <a:pt x="17" y="18"/>
                  </a:cubicBezTo>
                  <a:cubicBezTo>
                    <a:pt x="19" y="18"/>
                    <a:pt x="21" y="18"/>
                    <a:pt x="22" y="19"/>
                  </a:cubicBezTo>
                  <a:cubicBezTo>
                    <a:pt x="24" y="19"/>
                    <a:pt x="25" y="20"/>
                    <a:pt x="27" y="20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8" y="20"/>
                    <a:pt x="30" y="19"/>
                    <a:pt x="31" y="19"/>
                  </a:cubicBezTo>
                  <a:cubicBezTo>
                    <a:pt x="33" y="18"/>
                    <a:pt x="35" y="18"/>
                    <a:pt x="37" y="18"/>
                  </a:cubicBezTo>
                  <a:cubicBezTo>
                    <a:pt x="37" y="18"/>
                    <a:pt x="38" y="18"/>
                    <a:pt x="39" y="18"/>
                  </a:cubicBezTo>
                  <a:cubicBezTo>
                    <a:pt x="38" y="14"/>
                    <a:pt x="35" y="11"/>
                    <a:pt x="31" y="11"/>
                  </a:cubicBezTo>
                  <a:cubicBezTo>
                    <a:pt x="31" y="11"/>
                    <a:pt x="31" y="11"/>
                    <a:pt x="31" y="11"/>
                  </a:cubicBezTo>
                  <a:cubicBezTo>
                    <a:pt x="28" y="11"/>
                    <a:pt x="25" y="10"/>
                    <a:pt x="24" y="7"/>
                  </a:cubicBezTo>
                  <a:cubicBezTo>
                    <a:pt x="22" y="5"/>
                    <a:pt x="21" y="3"/>
                    <a:pt x="18" y="2"/>
                  </a:cubicBezTo>
                  <a:cubicBezTo>
                    <a:pt x="16" y="1"/>
                    <a:pt x="14" y="0"/>
                    <a:pt x="13" y="0"/>
                  </a:cubicBezTo>
                </a:path>
              </a:pathLst>
            </a:custGeom>
            <a:solidFill>
              <a:srgbClr val="4285F4">
                <a:alpha val="15000"/>
              </a:srgbClr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69" name="ïṣ1íḓe"/>
            <p:cNvSpPr/>
            <p:nvPr/>
          </p:nvSpPr>
          <p:spPr bwMode="auto">
            <a:xfrm>
              <a:off x="3090476" y="4834683"/>
              <a:ext cx="290801" cy="378656"/>
            </a:xfrm>
            <a:custGeom>
              <a:avLst/>
              <a:gdLst>
                <a:gd name="T0" fmla="*/ 181 w 181"/>
                <a:gd name="T1" fmla="*/ 118 h 236"/>
                <a:gd name="T2" fmla="*/ 177 w 181"/>
                <a:gd name="T3" fmla="*/ 149 h 236"/>
                <a:gd name="T4" fmla="*/ 176 w 181"/>
                <a:gd name="T5" fmla="*/ 155 h 236"/>
                <a:gd name="T6" fmla="*/ 94 w 181"/>
                <a:gd name="T7" fmla="*/ 236 h 236"/>
                <a:gd name="T8" fmla="*/ 90 w 181"/>
                <a:gd name="T9" fmla="*/ 236 h 236"/>
                <a:gd name="T10" fmla="*/ 5 w 181"/>
                <a:gd name="T11" fmla="*/ 153 h 236"/>
                <a:gd name="T12" fmla="*/ 4 w 181"/>
                <a:gd name="T13" fmla="*/ 149 h 236"/>
                <a:gd name="T14" fmla="*/ 0 w 181"/>
                <a:gd name="T15" fmla="*/ 118 h 236"/>
                <a:gd name="T16" fmla="*/ 90 w 181"/>
                <a:gd name="T17" fmla="*/ 0 h 236"/>
                <a:gd name="T18" fmla="*/ 181 w 181"/>
                <a:gd name="T19" fmla="*/ 118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1" h="236">
                  <a:moveTo>
                    <a:pt x="181" y="118"/>
                  </a:moveTo>
                  <a:cubicBezTo>
                    <a:pt x="181" y="129"/>
                    <a:pt x="180" y="139"/>
                    <a:pt x="177" y="149"/>
                  </a:cubicBezTo>
                  <a:cubicBezTo>
                    <a:pt x="177" y="151"/>
                    <a:pt x="177" y="153"/>
                    <a:pt x="176" y="155"/>
                  </a:cubicBezTo>
                  <a:cubicBezTo>
                    <a:pt x="165" y="201"/>
                    <a:pt x="133" y="234"/>
                    <a:pt x="94" y="236"/>
                  </a:cubicBezTo>
                  <a:cubicBezTo>
                    <a:pt x="93" y="236"/>
                    <a:pt x="92" y="236"/>
                    <a:pt x="90" y="236"/>
                  </a:cubicBezTo>
                  <a:cubicBezTo>
                    <a:pt x="50" y="236"/>
                    <a:pt x="16" y="201"/>
                    <a:pt x="5" y="153"/>
                  </a:cubicBezTo>
                  <a:cubicBezTo>
                    <a:pt x="4" y="152"/>
                    <a:pt x="4" y="151"/>
                    <a:pt x="4" y="149"/>
                  </a:cubicBezTo>
                  <a:cubicBezTo>
                    <a:pt x="2" y="139"/>
                    <a:pt x="0" y="128"/>
                    <a:pt x="0" y="118"/>
                  </a:cubicBezTo>
                  <a:cubicBezTo>
                    <a:pt x="0" y="53"/>
                    <a:pt x="41" y="0"/>
                    <a:pt x="90" y="0"/>
                  </a:cubicBezTo>
                  <a:cubicBezTo>
                    <a:pt x="140" y="0"/>
                    <a:pt x="181" y="53"/>
                    <a:pt x="181" y="118"/>
                  </a:cubicBezTo>
                </a:path>
              </a:pathLst>
            </a:custGeom>
            <a:solidFill>
              <a:srgbClr val="3F3D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0" name="îṧḷîdé"/>
            <p:cNvSpPr/>
            <p:nvPr/>
          </p:nvSpPr>
          <p:spPr bwMode="auto">
            <a:xfrm>
              <a:off x="3094869" y="5058714"/>
              <a:ext cx="281136" cy="30750"/>
            </a:xfrm>
            <a:custGeom>
              <a:avLst/>
              <a:gdLst>
                <a:gd name="T0" fmla="*/ 23 w 175"/>
                <a:gd name="T1" fmla="*/ 0 h 19"/>
                <a:gd name="T2" fmla="*/ 0 w 175"/>
                <a:gd name="T3" fmla="*/ 6 h 19"/>
                <a:gd name="T4" fmla="*/ 1 w 175"/>
                <a:gd name="T5" fmla="*/ 9 h 19"/>
                <a:gd name="T6" fmla="*/ 2 w 175"/>
                <a:gd name="T7" fmla="*/ 13 h 19"/>
                <a:gd name="T8" fmla="*/ 23 w 175"/>
                <a:gd name="T9" fmla="*/ 8 h 19"/>
                <a:gd name="T10" fmla="*/ 61 w 175"/>
                <a:gd name="T11" fmla="*/ 17 h 19"/>
                <a:gd name="T12" fmla="*/ 86 w 175"/>
                <a:gd name="T13" fmla="*/ 19 h 19"/>
                <a:gd name="T14" fmla="*/ 93 w 175"/>
                <a:gd name="T15" fmla="*/ 19 h 19"/>
                <a:gd name="T16" fmla="*/ 113 w 175"/>
                <a:gd name="T17" fmla="*/ 17 h 19"/>
                <a:gd name="T18" fmla="*/ 140 w 175"/>
                <a:gd name="T19" fmla="*/ 11 h 19"/>
                <a:gd name="T20" fmla="*/ 169 w 175"/>
                <a:gd name="T21" fmla="*/ 15 h 19"/>
                <a:gd name="T22" fmla="*/ 173 w 175"/>
                <a:gd name="T23" fmla="*/ 15 h 19"/>
                <a:gd name="T24" fmla="*/ 174 w 175"/>
                <a:gd name="T25" fmla="*/ 9 h 19"/>
                <a:gd name="T26" fmla="*/ 175 w 175"/>
                <a:gd name="T27" fmla="*/ 7 h 19"/>
                <a:gd name="T28" fmla="*/ 140 w 175"/>
                <a:gd name="T29" fmla="*/ 3 h 19"/>
                <a:gd name="T30" fmla="*/ 86 w 175"/>
                <a:gd name="T31" fmla="*/ 11 h 19"/>
                <a:gd name="T32" fmla="*/ 86 w 175"/>
                <a:gd name="T33" fmla="*/ 11 h 19"/>
                <a:gd name="T34" fmla="*/ 86 w 175"/>
                <a:gd name="T35" fmla="*/ 11 h 19"/>
                <a:gd name="T36" fmla="*/ 23 w 175"/>
                <a:gd name="T37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75" h="19">
                  <a:moveTo>
                    <a:pt x="23" y="0"/>
                  </a:moveTo>
                  <a:cubicBezTo>
                    <a:pt x="15" y="2"/>
                    <a:pt x="8" y="4"/>
                    <a:pt x="0" y="6"/>
                  </a:cubicBezTo>
                  <a:cubicBezTo>
                    <a:pt x="0" y="7"/>
                    <a:pt x="1" y="8"/>
                    <a:pt x="1" y="9"/>
                  </a:cubicBezTo>
                  <a:cubicBezTo>
                    <a:pt x="1" y="11"/>
                    <a:pt x="1" y="12"/>
                    <a:pt x="2" y="13"/>
                  </a:cubicBezTo>
                  <a:cubicBezTo>
                    <a:pt x="9" y="12"/>
                    <a:pt x="16" y="10"/>
                    <a:pt x="23" y="8"/>
                  </a:cubicBezTo>
                  <a:cubicBezTo>
                    <a:pt x="35" y="12"/>
                    <a:pt x="48" y="16"/>
                    <a:pt x="61" y="17"/>
                  </a:cubicBezTo>
                  <a:cubicBezTo>
                    <a:pt x="69" y="18"/>
                    <a:pt x="78" y="19"/>
                    <a:pt x="86" y="19"/>
                  </a:cubicBezTo>
                  <a:cubicBezTo>
                    <a:pt x="93" y="19"/>
                    <a:pt x="93" y="19"/>
                    <a:pt x="93" y="19"/>
                  </a:cubicBezTo>
                  <a:cubicBezTo>
                    <a:pt x="100" y="19"/>
                    <a:pt x="107" y="18"/>
                    <a:pt x="113" y="17"/>
                  </a:cubicBezTo>
                  <a:cubicBezTo>
                    <a:pt x="122" y="16"/>
                    <a:pt x="131" y="14"/>
                    <a:pt x="140" y="11"/>
                  </a:cubicBezTo>
                  <a:cubicBezTo>
                    <a:pt x="149" y="13"/>
                    <a:pt x="159" y="14"/>
                    <a:pt x="169" y="15"/>
                  </a:cubicBezTo>
                  <a:cubicBezTo>
                    <a:pt x="170" y="15"/>
                    <a:pt x="172" y="15"/>
                    <a:pt x="173" y="15"/>
                  </a:cubicBezTo>
                  <a:cubicBezTo>
                    <a:pt x="174" y="13"/>
                    <a:pt x="174" y="11"/>
                    <a:pt x="174" y="9"/>
                  </a:cubicBezTo>
                  <a:cubicBezTo>
                    <a:pt x="175" y="9"/>
                    <a:pt x="175" y="8"/>
                    <a:pt x="175" y="7"/>
                  </a:cubicBezTo>
                  <a:cubicBezTo>
                    <a:pt x="163" y="7"/>
                    <a:pt x="152" y="5"/>
                    <a:pt x="140" y="3"/>
                  </a:cubicBezTo>
                  <a:cubicBezTo>
                    <a:pt x="122" y="8"/>
                    <a:pt x="104" y="11"/>
                    <a:pt x="86" y="11"/>
                  </a:cubicBezTo>
                  <a:cubicBezTo>
                    <a:pt x="86" y="11"/>
                    <a:pt x="86" y="11"/>
                    <a:pt x="86" y="11"/>
                  </a:cubicBezTo>
                  <a:cubicBezTo>
                    <a:pt x="86" y="11"/>
                    <a:pt x="86" y="11"/>
                    <a:pt x="86" y="11"/>
                  </a:cubicBezTo>
                  <a:cubicBezTo>
                    <a:pt x="64" y="11"/>
                    <a:pt x="43" y="7"/>
                    <a:pt x="23" y="0"/>
                  </a:cubicBezTo>
                </a:path>
              </a:pathLst>
            </a:custGeom>
            <a:solidFill>
              <a:srgbClr val="3937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1" name="íśḻîḋé"/>
            <p:cNvSpPr/>
            <p:nvPr/>
          </p:nvSpPr>
          <p:spPr bwMode="auto">
            <a:xfrm>
              <a:off x="2704792" y="4208276"/>
              <a:ext cx="984856" cy="890851"/>
            </a:xfrm>
            <a:custGeom>
              <a:avLst/>
              <a:gdLst>
                <a:gd name="T0" fmla="*/ 613 w 613"/>
                <a:gd name="T1" fmla="*/ 289 h 555"/>
                <a:gd name="T2" fmla="*/ 593 w 613"/>
                <a:gd name="T3" fmla="*/ 206 h 555"/>
                <a:gd name="T4" fmla="*/ 487 w 613"/>
                <a:gd name="T5" fmla="*/ 239 h 555"/>
                <a:gd name="T6" fmla="*/ 580 w 613"/>
                <a:gd name="T7" fmla="*/ 185 h 555"/>
                <a:gd name="T8" fmla="*/ 443 w 613"/>
                <a:gd name="T9" fmla="*/ 106 h 555"/>
                <a:gd name="T10" fmla="*/ 428 w 613"/>
                <a:gd name="T11" fmla="*/ 87 h 555"/>
                <a:gd name="T12" fmla="*/ 276 w 613"/>
                <a:gd name="T13" fmla="*/ 135 h 555"/>
                <a:gd name="T14" fmla="*/ 401 w 613"/>
                <a:gd name="T15" fmla="*/ 61 h 555"/>
                <a:gd name="T16" fmla="*/ 145 w 613"/>
                <a:gd name="T17" fmla="*/ 95 h 555"/>
                <a:gd name="T18" fmla="*/ 113 w 613"/>
                <a:gd name="T19" fmla="*/ 159 h 555"/>
                <a:gd name="T20" fmla="*/ 243 w 613"/>
                <a:gd name="T21" fmla="*/ 309 h 555"/>
                <a:gd name="T22" fmla="*/ 102 w 613"/>
                <a:gd name="T23" fmla="*/ 207 h 555"/>
                <a:gd name="T24" fmla="*/ 59 w 613"/>
                <a:gd name="T25" fmla="*/ 462 h 555"/>
                <a:gd name="T26" fmla="*/ 266 w 613"/>
                <a:gd name="T27" fmla="*/ 530 h 555"/>
                <a:gd name="T28" fmla="*/ 383 w 613"/>
                <a:gd name="T29" fmla="*/ 533 h 555"/>
                <a:gd name="T30" fmla="*/ 601 w 613"/>
                <a:gd name="T31" fmla="*/ 394 h 555"/>
                <a:gd name="T32" fmla="*/ 605 w 613"/>
                <a:gd name="T33" fmla="*/ 354 h 555"/>
                <a:gd name="T34" fmla="*/ 605 w 613"/>
                <a:gd name="T35" fmla="*/ 342 h 555"/>
                <a:gd name="T36" fmla="*/ 613 w 613"/>
                <a:gd name="T37" fmla="*/ 289 h 5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13" h="555">
                  <a:moveTo>
                    <a:pt x="613" y="289"/>
                  </a:moveTo>
                  <a:cubicBezTo>
                    <a:pt x="613" y="260"/>
                    <a:pt x="606" y="232"/>
                    <a:pt x="593" y="206"/>
                  </a:cubicBezTo>
                  <a:cubicBezTo>
                    <a:pt x="487" y="239"/>
                    <a:pt x="487" y="239"/>
                    <a:pt x="487" y="239"/>
                  </a:cubicBezTo>
                  <a:cubicBezTo>
                    <a:pt x="580" y="185"/>
                    <a:pt x="580" y="185"/>
                    <a:pt x="580" y="185"/>
                  </a:cubicBezTo>
                  <a:cubicBezTo>
                    <a:pt x="549" y="139"/>
                    <a:pt x="498" y="110"/>
                    <a:pt x="443" y="106"/>
                  </a:cubicBezTo>
                  <a:cubicBezTo>
                    <a:pt x="438" y="100"/>
                    <a:pt x="434" y="93"/>
                    <a:pt x="428" y="87"/>
                  </a:cubicBezTo>
                  <a:cubicBezTo>
                    <a:pt x="276" y="135"/>
                    <a:pt x="276" y="135"/>
                    <a:pt x="276" y="135"/>
                  </a:cubicBezTo>
                  <a:cubicBezTo>
                    <a:pt x="401" y="61"/>
                    <a:pt x="401" y="61"/>
                    <a:pt x="401" y="61"/>
                  </a:cubicBezTo>
                  <a:cubicBezTo>
                    <a:pt x="321" y="0"/>
                    <a:pt x="206" y="15"/>
                    <a:pt x="145" y="95"/>
                  </a:cubicBezTo>
                  <a:cubicBezTo>
                    <a:pt x="130" y="114"/>
                    <a:pt x="119" y="136"/>
                    <a:pt x="113" y="159"/>
                  </a:cubicBezTo>
                  <a:cubicBezTo>
                    <a:pt x="243" y="309"/>
                    <a:pt x="243" y="309"/>
                    <a:pt x="243" y="309"/>
                  </a:cubicBezTo>
                  <a:cubicBezTo>
                    <a:pt x="102" y="207"/>
                    <a:pt x="102" y="207"/>
                    <a:pt x="102" y="207"/>
                  </a:cubicBezTo>
                  <a:cubicBezTo>
                    <a:pt x="20" y="265"/>
                    <a:pt x="0" y="379"/>
                    <a:pt x="59" y="462"/>
                  </a:cubicBezTo>
                  <a:cubicBezTo>
                    <a:pt x="105" y="528"/>
                    <a:pt x="189" y="555"/>
                    <a:pt x="266" y="530"/>
                  </a:cubicBezTo>
                  <a:cubicBezTo>
                    <a:pt x="303" y="543"/>
                    <a:pt x="344" y="545"/>
                    <a:pt x="383" y="533"/>
                  </a:cubicBezTo>
                  <a:cubicBezTo>
                    <a:pt x="481" y="555"/>
                    <a:pt x="579" y="492"/>
                    <a:pt x="601" y="394"/>
                  </a:cubicBezTo>
                  <a:cubicBezTo>
                    <a:pt x="604" y="381"/>
                    <a:pt x="605" y="367"/>
                    <a:pt x="605" y="354"/>
                  </a:cubicBezTo>
                  <a:cubicBezTo>
                    <a:pt x="605" y="350"/>
                    <a:pt x="605" y="346"/>
                    <a:pt x="605" y="342"/>
                  </a:cubicBezTo>
                  <a:cubicBezTo>
                    <a:pt x="610" y="325"/>
                    <a:pt x="613" y="307"/>
                    <a:pt x="613" y="289"/>
                  </a:cubicBezTo>
                </a:path>
              </a:pathLst>
            </a:custGeom>
            <a:solidFill>
              <a:srgbClr val="4285F4">
                <a:alpha val="92000"/>
              </a:srgbClr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72" name="iṥḷidè"/>
            <p:cNvSpPr/>
            <p:nvPr/>
          </p:nvSpPr>
          <p:spPr bwMode="auto">
            <a:xfrm>
              <a:off x="2709184" y="4666001"/>
              <a:ext cx="176589" cy="364599"/>
            </a:xfrm>
            <a:custGeom>
              <a:avLst/>
              <a:gdLst>
                <a:gd name="T0" fmla="*/ 36 w 110"/>
                <a:gd name="T1" fmla="*/ 0 h 227"/>
                <a:gd name="T2" fmla="*/ 36 w 110"/>
                <a:gd name="T3" fmla="*/ 0 h 227"/>
                <a:gd name="T4" fmla="*/ 109 w 110"/>
                <a:gd name="T5" fmla="*/ 227 h 227"/>
                <a:gd name="T6" fmla="*/ 110 w 110"/>
                <a:gd name="T7" fmla="*/ 227 h 227"/>
                <a:gd name="T8" fmla="*/ 56 w 110"/>
                <a:gd name="T9" fmla="*/ 177 h 227"/>
                <a:gd name="T10" fmla="*/ 36 w 110"/>
                <a:gd name="T11" fmla="*/ 0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0" h="227">
                  <a:moveTo>
                    <a:pt x="36" y="0"/>
                  </a:moveTo>
                  <a:cubicBezTo>
                    <a:pt x="36" y="0"/>
                    <a:pt x="36" y="0"/>
                    <a:pt x="36" y="0"/>
                  </a:cubicBezTo>
                  <a:cubicBezTo>
                    <a:pt x="0" y="85"/>
                    <a:pt x="33" y="181"/>
                    <a:pt x="109" y="227"/>
                  </a:cubicBezTo>
                  <a:cubicBezTo>
                    <a:pt x="109" y="227"/>
                    <a:pt x="110" y="227"/>
                    <a:pt x="110" y="227"/>
                  </a:cubicBezTo>
                  <a:cubicBezTo>
                    <a:pt x="89" y="215"/>
                    <a:pt x="70" y="198"/>
                    <a:pt x="56" y="177"/>
                  </a:cubicBezTo>
                  <a:cubicBezTo>
                    <a:pt x="18" y="123"/>
                    <a:pt x="13" y="57"/>
                    <a:pt x="36" y="0"/>
                  </a:cubicBezTo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3" name="ï$ḻïḋè"/>
            <p:cNvSpPr/>
            <p:nvPr/>
          </p:nvSpPr>
          <p:spPr bwMode="auto">
            <a:xfrm>
              <a:off x="2884895" y="5030600"/>
              <a:ext cx="499017" cy="43049"/>
            </a:xfrm>
            <a:custGeom>
              <a:avLst/>
              <a:gdLst>
                <a:gd name="T0" fmla="*/ 306 w 311"/>
                <a:gd name="T1" fmla="*/ 25 h 27"/>
                <a:gd name="T2" fmla="*/ 306 w 311"/>
                <a:gd name="T3" fmla="*/ 25 h 27"/>
                <a:gd name="T4" fmla="*/ 310 w 311"/>
                <a:gd name="T5" fmla="*/ 25 h 27"/>
                <a:gd name="T6" fmla="*/ 311 w 311"/>
                <a:gd name="T7" fmla="*/ 25 h 27"/>
                <a:gd name="T8" fmla="*/ 311 w 311"/>
                <a:gd name="T9" fmla="*/ 25 h 27"/>
                <a:gd name="T10" fmla="*/ 306 w 311"/>
                <a:gd name="T11" fmla="*/ 25 h 27"/>
                <a:gd name="T12" fmla="*/ 1 w 311"/>
                <a:gd name="T13" fmla="*/ 0 h 27"/>
                <a:gd name="T14" fmla="*/ 0 w 311"/>
                <a:gd name="T15" fmla="*/ 0 h 27"/>
                <a:gd name="T16" fmla="*/ 25 w 311"/>
                <a:gd name="T17" fmla="*/ 13 h 27"/>
                <a:gd name="T18" fmla="*/ 83 w 311"/>
                <a:gd name="T19" fmla="*/ 27 h 27"/>
                <a:gd name="T20" fmla="*/ 1 w 311"/>
                <a:gd name="T21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1" h="27">
                  <a:moveTo>
                    <a:pt x="306" y="25"/>
                  </a:moveTo>
                  <a:cubicBezTo>
                    <a:pt x="306" y="25"/>
                    <a:pt x="306" y="25"/>
                    <a:pt x="306" y="25"/>
                  </a:cubicBezTo>
                  <a:cubicBezTo>
                    <a:pt x="307" y="25"/>
                    <a:pt x="309" y="25"/>
                    <a:pt x="310" y="25"/>
                  </a:cubicBezTo>
                  <a:cubicBezTo>
                    <a:pt x="310" y="25"/>
                    <a:pt x="311" y="25"/>
                    <a:pt x="311" y="25"/>
                  </a:cubicBezTo>
                  <a:cubicBezTo>
                    <a:pt x="311" y="25"/>
                    <a:pt x="311" y="25"/>
                    <a:pt x="311" y="25"/>
                  </a:cubicBezTo>
                  <a:cubicBezTo>
                    <a:pt x="309" y="25"/>
                    <a:pt x="307" y="25"/>
                    <a:pt x="306" y="25"/>
                  </a:cubicBezTo>
                  <a:moveTo>
                    <a:pt x="1" y="0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8" y="5"/>
                    <a:pt x="16" y="9"/>
                    <a:pt x="25" y="13"/>
                  </a:cubicBezTo>
                  <a:cubicBezTo>
                    <a:pt x="44" y="21"/>
                    <a:pt x="63" y="25"/>
                    <a:pt x="83" y="27"/>
                  </a:cubicBezTo>
                  <a:cubicBezTo>
                    <a:pt x="54" y="25"/>
                    <a:pt x="26" y="15"/>
                    <a:pt x="1" y="0"/>
                  </a:cubicBezTo>
                </a:path>
              </a:pathLst>
            </a:custGeom>
            <a:solidFill>
              <a:srgbClr val="3B77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4" name="iśḻïḓè"/>
            <p:cNvSpPr/>
            <p:nvPr/>
          </p:nvSpPr>
          <p:spPr bwMode="auto">
            <a:xfrm>
              <a:off x="3131768" y="5058714"/>
              <a:ext cx="244237" cy="18450"/>
            </a:xfrm>
            <a:custGeom>
              <a:avLst/>
              <a:gdLst>
                <a:gd name="T0" fmla="*/ 117 w 152"/>
                <a:gd name="T1" fmla="*/ 3 h 11"/>
                <a:gd name="T2" fmla="*/ 117 w 152"/>
                <a:gd name="T3" fmla="*/ 3 h 11"/>
                <a:gd name="T4" fmla="*/ 152 w 152"/>
                <a:gd name="T5" fmla="*/ 7 h 11"/>
                <a:gd name="T6" fmla="*/ 152 w 152"/>
                <a:gd name="T7" fmla="*/ 7 h 11"/>
                <a:gd name="T8" fmla="*/ 117 w 152"/>
                <a:gd name="T9" fmla="*/ 3 h 11"/>
                <a:gd name="T10" fmla="*/ 0 w 152"/>
                <a:gd name="T11" fmla="*/ 0 h 11"/>
                <a:gd name="T12" fmla="*/ 0 w 152"/>
                <a:gd name="T13" fmla="*/ 0 h 11"/>
                <a:gd name="T14" fmla="*/ 63 w 152"/>
                <a:gd name="T15" fmla="*/ 11 h 11"/>
                <a:gd name="T16" fmla="*/ 63 w 152"/>
                <a:gd name="T17" fmla="*/ 11 h 11"/>
                <a:gd name="T18" fmla="*/ 0 w 152"/>
                <a:gd name="T1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2" h="11">
                  <a:moveTo>
                    <a:pt x="117" y="3"/>
                  </a:moveTo>
                  <a:cubicBezTo>
                    <a:pt x="117" y="3"/>
                    <a:pt x="117" y="3"/>
                    <a:pt x="117" y="3"/>
                  </a:cubicBezTo>
                  <a:cubicBezTo>
                    <a:pt x="129" y="5"/>
                    <a:pt x="140" y="7"/>
                    <a:pt x="152" y="7"/>
                  </a:cubicBezTo>
                  <a:cubicBezTo>
                    <a:pt x="152" y="7"/>
                    <a:pt x="152" y="7"/>
                    <a:pt x="152" y="7"/>
                  </a:cubicBezTo>
                  <a:cubicBezTo>
                    <a:pt x="140" y="7"/>
                    <a:pt x="129" y="5"/>
                    <a:pt x="117" y="3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0" y="7"/>
                    <a:pt x="41" y="11"/>
                    <a:pt x="63" y="11"/>
                  </a:cubicBezTo>
                  <a:cubicBezTo>
                    <a:pt x="63" y="11"/>
                    <a:pt x="63" y="11"/>
                    <a:pt x="63" y="11"/>
                  </a:cubicBezTo>
                  <a:cubicBezTo>
                    <a:pt x="42" y="11"/>
                    <a:pt x="20" y="7"/>
                    <a:pt x="0" y="0"/>
                  </a:cubicBezTo>
                </a:path>
              </a:pathLst>
            </a:custGeom>
            <a:solidFill>
              <a:srgbClr val="3331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5" name="iśļïďe"/>
            <p:cNvSpPr/>
            <p:nvPr/>
          </p:nvSpPr>
          <p:spPr bwMode="auto">
            <a:xfrm>
              <a:off x="2730270" y="4658973"/>
              <a:ext cx="952350" cy="418191"/>
            </a:xfrm>
            <a:custGeom>
              <a:avLst/>
              <a:gdLst>
                <a:gd name="T0" fmla="*/ 65 w 593"/>
                <a:gd name="T1" fmla="*/ 0 h 260"/>
                <a:gd name="T2" fmla="*/ 23 w 593"/>
                <a:gd name="T3" fmla="*/ 4 h 260"/>
                <a:gd name="T4" fmla="*/ 43 w 593"/>
                <a:gd name="T5" fmla="*/ 181 h 260"/>
                <a:gd name="T6" fmla="*/ 97 w 593"/>
                <a:gd name="T7" fmla="*/ 231 h 260"/>
                <a:gd name="T8" fmla="*/ 179 w 593"/>
                <a:gd name="T9" fmla="*/ 258 h 260"/>
                <a:gd name="T10" fmla="*/ 192 w 593"/>
                <a:gd name="T11" fmla="*/ 258 h 260"/>
                <a:gd name="T12" fmla="*/ 250 w 593"/>
                <a:gd name="T13" fmla="*/ 249 h 260"/>
                <a:gd name="T14" fmla="*/ 250 w 593"/>
                <a:gd name="T15" fmla="*/ 249 h 260"/>
                <a:gd name="T16" fmla="*/ 250 w 593"/>
                <a:gd name="T17" fmla="*/ 249 h 260"/>
                <a:gd name="T18" fmla="*/ 313 w 593"/>
                <a:gd name="T19" fmla="*/ 260 h 260"/>
                <a:gd name="T20" fmla="*/ 367 w 593"/>
                <a:gd name="T21" fmla="*/ 252 h 260"/>
                <a:gd name="T22" fmla="*/ 367 w 593"/>
                <a:gd name="T23" fmla="*/ 252 h 260"/>
                <a:gd name="T24" fmla="*/ 367 w 593"/>
                <a:gd name="T25" fmla="*/ 252 h 260"/>
                <a:gd name="T26" fmla="*/ 402 w 593"/>
                <a:gd name="T27" fmla="*/ 256 h 260"/>
                <a:gd name="T28" fmla="*/ 402 w 593"/>
                <a:gd name="T29" fmla="*/ 256 h 260"/>
                <a:gd name="T30" fmla="*/ 407 w 593"/>
                <a:gd name="T31" fmla="*/ 256 h 260"/>
                <a:gd name="T32" fmla="*/ 407 w 593"/>
                <a:gd name="T33" fmla="*/ 256 h 260"/>
                <a:gd name="T34" fmla="*/ 585 w 593"/>
                <a:gd name="T35" fmla="*/ 113 h 260"/>
                <a:gd name="T36" fmla="*/ 589 w 593"/>
                <a:gd name="T37" fmla="*/ 73 h 260"/>
                <a:gd name="T38" fmla="*/ 589 w 593"/>
                <a:gd name="T39" fmla="*/ 61 h 260"/>
                <a:gd name="T40" fmla="*/ 593 w 593"/>
                <a:gd name="T41" fmla="*/ 42 h 260"/>
                <a:gd name="T42" fmla="*/ 503 w 593"/>
                <a:gd name="T43" fmla="*/ 33 h 260"/>
                <a:gd name="T44" fmla="*/ 424 w 593"/>
                <a:gd name="T45" fmla="*/ 40 h 260"/>
                <a:gd name="T46" fmla="*/ 281 w 593"/>
                <a:gd name="T47" fmla="*/ 62 h 260"/>
                <a:gd name="T48" fmla="*/ 233 w 593"/>
                <a:gd name="T49" fmla="*/ 56 h 260"/>
                <a:gd name="T50" fmla="*/ 130 w 593"/>
                <a:gd name="T51" fmla="*/ 11 h 260"/>
                <a:gd name="T52" fmla="*/ 65 w 593"/>
                <a:gd name="T53" fmla="*/ 0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93" h="260">
                  <a:moveTo>
                    <a:pt x="65" y="0"/>
                  </a:moveTo>
                  <a:cubicBezTo>
                    <a:pt x="51" y="0"/>
                    <a:pt x="37" y="1"/>
                    <a:pt x="23" y="4"/>
                  </a:cubicBezTo>
                  <a:cubicBezTo>
                    <a:pt x="0" y="61"/>
                    <a:pt x="5" y="127"/>
                    <a:pt x="43" y="181"/>
                  </a:cubicBezTo>
                  <a:cubicBezTo>
                    <a:pt x="57" y="202"/>
                    <a:pt x="76" y="219"/>
                    <a:pt x="97" y="231"/>
                  </a:cubicBezTo>
                  <a:cubicBezTo>
                    <a:pt x="122" y="246"/>
                    <a:pt x="150" y="256"/>
                    <a:pt x="179" y="258"/>
                  </a:cubicBezTo>
                  <a:cubicBezTo>
                    <a:pt x="183" y="258"/>
                    <a:pt x="188" y="258"/>
                    <a:pt x="192" y="258"/>
                  </a:cubicBezTo>
                  <a:cubicBezTo>
                    <a:pt x="211" y="258"/>
                    <a:pt x="231" y="255"/>
                    <a:pt x="250" y="249"/>
                  </a:cubicBezTo>
                  <a:cubicBezTo>
                    <a:pt x="250" y="249"/>
                    <a:pt x="250" y="249"/>
                    <a:pt x="250" y="249"/>
                  </a:cubicBezTo>
                  <a:cubicBezTo>
                    <a:pt x="250" y="249"/>
                    <a:pt x="250" y="249"/>
                    <a:pt x="250" y="249"/>
                  </a:cubicBezTo>
                  <a:cubicBezTo>
                    <a:pt x="270" y="256"/>
                    <a:pt x="292" y="260"/>
                    <a:pt x="313" y="260"/>
                  </a:cubicBezTo>
                  <a:cubicBezTo>
                    <a:pt x="331" y="260"/>
                    <a:pt x="349" y="257"/>
                    <a:pt x="367" y="252"/>
                  </a:cubicBezTo>
                  <a:cubicBezTo>
                    <a:pt x="367" y="252"/>
                    <a:pt x="367" y="252"/>
                    <a:pt x="367" y="252"/>
                  </a:cubicBezTo>
                  <a:cubicBezTo>
                    <a:pt x="367" y="252"/>
                    <a:pt x="367" y="252"/>
                    <a:pt x="367" y="252"/>
                  </a:cubicBezTo>
                  <a:cubicBezTo>
                    <a:pt x="379" y="254"/>
                    <a:pt x="390" y="256"/>
                    <a:pt x="402" y="256"/>
                  </a:cubicBezTo>
                  <a:cubicBezTo>
                    <a:pt x="402" y="256"/>
                    <a:pt x="402" y="256"/>
                    <a:pt x="402" y="256"/>
                  </a:cubicBezTo>
                  <a:cubicBezTo>
                    <a:pt x="403" y="256"/>
                    <a:pt x="405" y="256"/>
                    <a:pt x="407" y="256"/>
                  </a:cubicBezTo>
                  <a:cubicBezTo>
                    <a:pt x="407" y="256"/>
                    <a:pt x="407" y="256"/>
                    <a:pt x="407" y="256"/>
                  </a:cubicBezTo>
                  <a:cubicBezTo>
                    <a:pt x="490" y="256"/>
                    <a:pt x="566" y="198"/>
                    <a:pt x="585" y="113"/>
                  </a:cubicBezTo>
                  <a:cubicBezTo>
                    <a:pt x="588" y="100"/>
                    <a:pt x="589" y="86"/>
                    <a:pt x="589" y="73"/>
                  </a:cubicBezTo>
                  <a:cubicBezTo>
                    <a:pt x="589" y="69"/>
                    <a:pt x="589" y="65"/>
                    <a:pt x="589" y="61"/>
                  </a:cubicBezTo>
                  <a:cubicBezTo>
                    <a:pt x="591" y="55"/>
                    <a:pt x="592" y="48"/>
                    <a:pt x="593" y="42"/>
                  </a:cubicBezTo>
                  <a:cubicBezTo>
                    <a:pt x="563" y="36"/>
                    <a:pt x="533" y="33"/>
                    <a:pt x="503" y="33"/>
                  </a:cubicBezTo>
                  <a:cubicBezTo>
                    <a:pt x="476" y="33"/>
                    <a:pt x="450" y="35"/>
                    <a:pt x="424" y="40"/>
                  </a:cubicBezTo>
                  <a:cubicBezTo>
                    <a:pt x="377" y="47"/>
                    <a:pt x="328" y="62"/>
                    <a:pt x="281" y="62"/>
                  </a:cubicBezTo>
                  <a:cubicBezTo>
                    <a:pt x="265" y="62"/>
                    <a:pt x="249" y="61"/>
                    <a:pt x="233" y="56"/>
                  </a:cubicBezTo>
                  <a:cubicBezTo>
                    <a:pt x="197" y="46"/>
                    <a:pt x="165" y="23"/>
                    <a:pt x="130" y="11"/>
                  </a:cubicBezTo>
                  <a:cubicBezTo>
                    <a:pt x="109" y="3"/>
                    <a:pt x="87" y="0"/>
                    <a:pt x="65" y="0"/>
                  </a:cubicBezTo>
                </a:path>
              </a:pathLst>
            </a:custGeom>
            <a:solidFill>
              <a:srgbClr val="3B77DB">
                <a:alpha val="92000"/>
              </a:srgbClr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76" name="iŝḷïḋe"/>
            <p:cNvSpPr/>
            <p:nvPr/>
          </p:nvSpPr>
          <p:spPr bwMode="auto">
            <a:xfrm>
              <a:off x="5594348" y="2867606"/>
              <a:ext cx="627286" cy="629922"/>
            </a:xfrm>
            <a:custGeom>
              <a:avLst/>
              <a:gdLst>
                <a:gd name="T0" fmla="*/ 198 w 390"/>
                <a:gd name="T1" fmla="*/ 5 h 392"/>
                <a:gd name="T2" fmla="*/ 122 w 390"/>
                <a:gd name="T3" fmla="*/ 2 h 392"/>
                <a:gd name="T4" fmla="*/ 73 w 390"/>
                <a:gd name="T5" fmla="*/ 15 h 392"/>
                <a:gd name="T6" fmla="*/ 71 w 390"/>
                <a:gd name="T7" fmla="*/ 67 h 392"/>
                <a:gd name="T8" fmla="*/ 90 w 390"/>
                <a:gd name="T9" fmla="*/ 119 h 392"/>
                <a:gd name="T10" fmla="*/ 45 w 390"/>
                <a:gd name="T11" fmla="*/ 191 h 392"/>
                <a:gd name="T12" fmla="*/ 3 w 390"/>
                <a:gd name="T13" fmla="*/ 264 h 392"/>
                <a:gd name="T14" fmla="*/ 41 w 390"/>
                <a:gd name="T15" fmla="*/ 319 h 392"/>
                <a:gd name="T16" fmla="*/ 129 w 390"/>
                <a:gd name="T17" fmla="*/ 375 h 392"/>
                <a:gd name="T18" fmla="*/ 185 w 390"/>
                <a:gd name="T19" fmla="*/ 392 h 392"/>
                <a:gd name="T20" fmla="*/ 236 w 390"/>
                <a:gd name="T21" fmla="*/ 380 h 392"/>
                <a:gd name="T22" fmla="*/ 315 w 390"/>
                <a:gd name="T23" fmla="*/ 338 h 392"/>
                <a:gd name="T24" fmla="*/ 343 w 390"/>
                <a:gd name="T25" fmla="*/ 300 h 392"/>
                <a:gd name="T26" fmla="*/ 360 w 390"/>
                <a:gd name="T27" fmla="*/ 75 h 392"/>
                <a:gd name="T28" fmla="*/ 332 w 390"/>
                <a:gd name="T29" fmla="*/ 32 h 392"/>
                <a:gd name="T30" fmla="*/ 206 w 390"/>
                <a:gd name="T31" fmla="*/ 1 h 392"/>
                <a:gd name="T32" fmla="*/ 182 w 390"/>
                <a:gd name="T33" fmla="*/ 5 h 392"/>
                <a:gd name="T34" fmla="*/ 173 w 390"/>
                <a:gd name="T35" fmla="*/ 25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90" h="392">
                  <a:moveTo>
                    <a:pt x="198" y="5"/>
                  </a:moveTo>
                  <a:cubicBezTo>
                    <a:pt x="122" y="2"/>
                    <a:pt x="122" y="2"/>
                    <a:pt x="122" y="2"/>
                  </a:cubicBezTo>
                  <a:cubicBezTo>
                    <a:pt x="104" y="1"/>
                    <a:pt x="85" y="2"/>
                    <a:pt x="73" y="15"/>
                  </a:cubicBezTo>
                  <a:cubicBezTo>
                    <a:pt x="61" y="28"/>
                    <a:pt x="64" y="50"/>
                    <a:pt x="71" y="67"/>
                  </a:cubicBezTo>
                  <a:cubicBezTo>
                    <a:pt x="78" y="84"/>
                    <a:pt x="89" y="101"/>
                    <a:pt x="90" y="119"/>
                  </a:cubicBezTo>
                  <a:cubicBezTo>
                    <a:pt x="90" y="148"/>
                    <a:pt x="67" y="171"/>
                    <a:pt x="45" y="191"/>
                  </a:cubicBezTo>
                  <a:cubicBezTo>
                    <a:pt x="23" y="211"/>
                    <a:pt x="0" y="235"/>
                    <a:pt x="3" y="264"/>
                  </a:cubicBezTo>
                  <a:cubicBezTo>
                    <a:pt x="6" y="287"/>
                    <a:pt x="24" y="304"/>
                    <a:pt x="41" y="319"/>
                  </a:cubicBezTo>
                  <a:cubicBezTo>
                    <a:pt x="69" y="340"/>
                    <a:pt x="98" y="359"/>
                    <a:pt x="129" y="375"/>
                  </a:cubicBezTo>
                  <a:cubicBezTo>
                    <a:pt x="147" y="384"/>
                    <a:pt x="165" y="392"/>
                    <a:pt x="185" y="392"/>
                  </a:cubicBezTo>
                  <a:cubicBezTo>
                    <a:pt x="203" y="392"/>
                    <a:pt x="220" y="386"/>
                    <a:pt x="236" y="380"/>
                  </a:cubicBezTo>
                  <a:cubicBezTo>
                    <a:pt x="265" y="370"/>
                    <a:pt x="294" y="359"/>
                    <a:pt x="315" y="338"/>
                  </a:cubicBezTo>
                  <a:cubicBezTo>
                    <a:pt x="327" y="326"/>
                    <a:pt x="336" y="314"/>
                    <a:pt x="343" y="300"/>
                  </a:cubicBezTo>
                  <a:cubicBezTo>
                    <a:pt x="380" y="232"/>
                    <a:pt x="390" y="147"/>
                    <a:pt x="360" y="75"/>
                  </a:cubicBezTo>
                  <a:cubicBezTo>
                    <a:pt x="354" y="59"/>
                    <a:pt x="344" y="45"/>
                    <a:pt x="332" y="32"/>
                  </a:cubicBezTo>
                  <a:cubicBezTo>
                    <a:pt x="300" y="2"/>
                    <a:pt x="250" y="0"/>
                    <a:pt x="206" y="1"/>
                  </a:cubicBezTo>
                  <a:cubicBezTo>
                    <a:pt x="197" y="0"/>
                    <a:pt x="189" y="2"/>
                    <a:pt x="182" y="5"/>
                  </a:cubicBezTo>
                  <a:cubicBezTo>
                    <a:pt x="175" y="9"/>
                    <a:pt x="170" y="18"/>
                    <a:pt x="173" y="25"/>
                  </a:cubicBezTo>
                </a:path>
              </a:pathLst>
            </a:custGeom>
            <a:solidFill>
              <a:srgbClr val="3938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7" name="îsļîďê"/>
            <p:cNvSpPr/>
            <p:nvPr/>
          </p:nvSpPr>
          <p:spPr bwMode="auto">
            <a:xfrm>
              <a:off x="5752487" y="4318973"/>
              <a:ext cx="171318" cy="766097"/>
            </a:xfrm>
            <a:custGeom>
              <a:avLst/>
              <a:gdLst>
                <a:gd name="T0" fmla="*/ 3 w 107"/>
                <a:gd name="T1" fmla="*/ 42 h 477"/>
                <a:gd name="T2" fmla="*/ 12 w 107"/>
                <a:gd name="T3" fmla="*/ 284 h 477"/>
                <a:gd name="T4" fmla="*/ 16 w 107"/>
                <a:gd name="T5" fmla="*/ 311 h 477"/>
                <a:gd name="T6" fmla="*/ 39 w 107"/>
                <a:gd name="T7" fmla="*/ 393 h 477"/>
                <a:gd name="T8" fmla="*/ 50 w 107"/>
                <a:gd name="T9" fmla="*/ 477 h 477"/>
                <a:gd name="T10" fmla="*/ 102 w 107"/>
                <a:gd name="T11" fmla="*/ 473 h 477"/>
                <a:gd name="T12" fmla="*/ 103 w 107"/>
                <a:gd name="T13" fmla="*/ 459 h 477"/>
                <a:gd name="T14" fmla="*/ 96 w 107"/>
                <a:gd name="T15" fmla="*/ 382 h 477"/>
                <a:gd name="T16" fmla="*/ 106 w 107"/>
                <a:gd name="T17" fmla="*/ 308 h 477"/>
                <a:gd name="T18" fmla="*/ 94 w 107"/>
                <a:gd name="T19" fmla="*/ 240 h 477"/>
                <a:gd name="T20" fmla="*/ 91 w 107"/>
                <a:gd name="T21" fmla="*/ 193 h 477"/>
                <a:gd name="T22" fmla="*/ 91 w 107"/>
                <a:gd name="T23" fmla="*/ 129 h 477"/>
                <a:gd name="T24" fmla="*/ 101 w 107"/>
                <a:gd name="T25" fmla="*/ 0 h 477"/>
                <a:gd name="T26" fmla="*/ 3 w 107"/>
                <a:gd name="T27" fmla="*/ 42 h 4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7" h="477">
                  <a:moveTo>
                    <a:pt x="3" y="42"/>
                  </a:moveTo>
                  <a:cubicBezTo>
                    <a:pt x="0" y="123"/>
                    <a:pt x="3" y="203"/>
                    <a:pt x="12" y="284"/>
                  </a:cubicBezTo>
                  <a:cubicBezTo>
                    <a:pt x="13" y="293"/>
                    <a:pt x="14" y="302"/>
                    <a:pt x="16" y="311"/>
                  </a:cubicBezTo>
                  <a:cubicBezTo>
                    <a:pt x="21" y="339"/>
                    <a:pt x="31" y="366"/>
                    <a:pt x="39" y="393"/>
                  </a:cubicBezTo>
                  <a:cubicBezTo>
                    <a:pt x="48" y="420"/>
                    <a:pt x="54" y="449"/>
                    <a:pt x="50" y="477"/>
                  </a:cubicBezTo>
                  <a:cubicBezTo>
                    <a:pt x="67" y="475"/>
                    <a:pt x="85" y="474"/>
                    <a:pt x="102" y="473"/>
                  </a:cubicBezTo>
                  <a:cubicBezTo>
                    <a:pt x="103" y="459"/>
                    <a:pt x="103" y="459"/>
                    <a:pt x="103" y="459"/>
                  </a:cubicBezTo>
                  <a:cubicBezTo>
                    <a:pt x="103" y="433"/>
                    <a:pt x="93" y="408"/>
                    <a:pt x="96" y="382"/>
                  </a:cubicBezTo>
                  <a:cubicBezTo>
                    <a:pt x="98" y="357"/>
                    <a:pt x="106" y="333"/>
                    <a:pt x="106" y="308"/>
                  </a:cubicBezTo>
                  <a:cubicBezTo>
                    <a:pt x="105" y="285"/>
                    <a:pt x="98" y="263"/>
                    <a:pt x="94" y="240"/>
                  </a:cubicBezTo>
                  <a:cubicBezTo>
                    <a:pt x="92" y="224"/>
                    <a:pt x="91" y="209"/>
                    <a:pt x="91" y="193"/>
                  </a:cubicBezTo>
                  <a:cubicBezTo>
                    <a:pt x="90" y="172"/>
                    <a:pt x="90" y="151"/>
                    <a:pt x="91" y="129"/>
                  </a:cubicBezTo>
                  <a:cubicBezTo>
                    <a:pt x="94" y="86"/>
                    <a:pt x="107" y="43"/>
                    <a:pt x="101" y="0"/>
                  </a:cubicBezTo>
                  <a:cubicBezTo>
                    <a:pt x="69" y="15"/>
                    <a:pt x="35" y="28"/>
                    <a:pt x="3" y="42"/>
                  </a:cubicBezTo>
                  <a:close/>
                </a:path>
              </a:pathLst>
            </a:custGeom>
            <a:solidFill>
              <a:srgbClr val="A061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8" name="íṧļîḑé"/>
            <p:cNvSpPr/>
            <p:nvPr/>
          </p:nvSpPr>
          <p:spPr bwMode="auto">
            <a:xfrm>
              <a:off x="5758637" y="5036750"/>
              <a:ext cx="181860" cy="200310"/>
            </a:xfrm>
            <a:custGeom>
              <a:avLst/>
              <a:gdLst>
                <a:gd name="T0" fmla="*/ 78 w 113"/>
                <a:gd name="T1" fmla="*/ 124 h 125"/>
                <a:gd name="T2" fmla="*/ 84 w 113"/>
                <a:gd name="T3" fmla="*/ 123 h 125"/>
                <a:gd name="T4" fmla="*/ 89 w 113"/>
                <a:gd name="T5" fmla="*/ 114 h 125"/>
                <a:gd name="T6" fmla="*/ 102 w 113"/>
                <a:gd name="T7" fmla="*/ 84 h 125"/>
                <a:gd name="T8" fmla="*/ 113 w 113"/>
                <a:gd name="T9" fmla="*/ 62 h 125"/>
                <a:gd name="T10" fmla="*/ 96 w 113"/>
                <a:gd name="T11" fmla="*/ 26 h 125"/>
                <a:gd name="T12" fmla="*/ 93 w 113"/>
                <a:gd name="T13" fmla="*/ 14 h 125"/>
                <a:gd name="T14" fmla="*/ 74 w 113"/>
                <a:gd name="T15" fmla="*/ 3 h 125"/>
                <a:gd name="T16" fmla="*/ 45 w 113"/>
                <a:gd name="T17" fmla="*/ 9 h 125"/>
                <a:gd name="T18" fmla="*/ 46 w 113"/>
                <a:gd name="T19" fmla="*/ 35 h 125"/>
                <a:gd name="T20" fmla="*/ 32 w 113"/>
                <a:gd name="T21" fmla="*/ 67 h 125"/>
                <a:gd name="T22" fmla="*/ 14 w 113"/>
                <a:gd name="T23" fmla="*/ 119 h 125"/>
                <a:gd name="T24" fmla="*/ 38 w 113"/>
                <a:gd name="T25" fmla="*/ 123 h 125"/>
                <a:gd name="T26" fmla="*/ 78 w 113"/>
                <a:gd name="T27" fmla="*/ 124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3" h="125">
                  <a:moveTo>
                    <a:pt x="78" y="124"/>
                  </a:moveTo>
                  <a:cubicBezTo>
                    <a:pt x="80" y="124"/>
                    <a:pt x="82" y="123"/>
                    <a:pt x="84" y="123"/>
                  </a:cubicBezTo>
                  <a:cubicBezTo>
                    <a:pt x="87" y="120"/>
                    <a:pt x="89" y="117"/>
                    <a:pt x="89" y="114"/>
                  </a:cubicBezTo>
                  <a:cubicBezTo>
                    <a:pt x="92" y="103"/>
                    <a:pt x="96" y="93"/>
                    <a:pt x="102" y="84"/>
                  </a:cubicBezTo>
                  <a:cubicBezTo>
                    <a:pt x="107" y="77"/>
                    <a:pt x="112" y="70"/>
                    <a:pt x="113" y="62"/>
                  </a:cubicBezTo>
                  <a:cubicBezTo>
                    <a:pt x="113" y="48"/>
                    <a:pt x="99" y="39"/>
                    <a:pt x="96" y="26"/>
                  </a:cubicBezTo>
                  <a:cubicBezTo>
                    <a:pt x="95" y="22"/>
                    <a:pt x="95" y="18"/>
                    <a:pt x="93" y="14"/>
                  </a:cubicBezTo>
                  <a:cubicBezTo>
                    <a:pt x="90" y="7"/>
                    <a:pt x="81" y="4"/>
                    <a:pt x="74" y="3"/>
                  </a:cubicBezTo>
                  <a:cubicBezTo>
                    <a:pt x="63" y="0"/>
                    <a:pt x="50" y="0"/>
                    <a:pt x="45" y="9"/>
                  </a:cubicBezTo>
                  <a:cubicBezTo>
                    <a:pt x="41" y="16"/>
                    <a:pt x="46" y="26"/>
                    <a:pt x="46" y="35"/>
                  </a:cubicBezTo>
                  <a:cubicBezTo>
                    <a:pt x="47" y="47"/>
                    <a:pt x="40" y="58"/>
                    <a:pt x="32" y="67"/>
                  </a:cubicBezTo>
                  <a:cubicBezTo>
                    <a:pt x="23" y="78"/>
                    <a:pt x="0" y="104"/>
                    <a:pt x="14" y="119"/>
                  </a:cubicBezTo>
                  <a:cubicBezTo>
                    <a:pt x="19" y="125"/>
                    <a:pt x="31" y="123"/>
                    <a:pt x="38" y="123"/>
                  </a:cubicBezTo>
                  <a:lnTo>
                    <a:pt x="78" y="124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9" name="iṣļíḍê"/>
            <p:cNvSpPr/>
            <p:nvPr/>
          </p:nvSpPr>
          <p:spPr bwMode="auto">
            <a:xfrm>
              <a:off x="5964218" y="4318973"/>
              <a:ext cx="173075" cy="766097"/>
            </a:xfrm>
            <a:custGeom>
              <a:avLst/>
              <a:gdLst>
                <a:gd name="T0" fmla="*/ 105 w 108"/>
                <a:gd name="T1" fmla="*/ 42 h 477"/>
                <a:gd name="T2" fmla="*/ 96 w 108"/>
                <a:gd name="T3" fmla="*/ 284 h 477"/>
                <a:gd name="T4" fmla="*/ 92 w 108"/>
                <a:gd name="T5" fmla="*/ 311 h 477"/>
                <a:gd name="T6" fmla="*/ 68 w 108"/>
                <a:gd name="T7" fmla="*/ 393 h 477"/>
                <a:gd name="T8" fmla="*/ 58 w 108"/>
                <a:gd name="T9" fmla="*/ 477 h 477"/>
                <a:gd name="T10" fmla="*/ 5 w 108"/>
                <a:gd name="T11" fmla="*/ 473 h 477"/>
                <a:gd name="T12" fmla="*/ 5 w 108"/>
                <a:gd name="T13" fmla="*/ 459 h 477"/>
                <a:gd name="T14" fmla="*/ 12 w 108"/>
                <a:gd name="T15" fmla="*/ 382 h 477"/>
                <a:gd name="T16" fmla="*/ 2 w 108"/>
                <a:gd name="T17" fmla="*/ 308 h 477"/>
                <a:gd name="T18" fmla="*/ 14 w 108"/>
                <a:gd name="T19" fmla="*/ 240 h 477"/>
                <a:gd name="T20" fmla="*/ 17 w 108"/>
                <a:gd name="T21" fmla="*/ 193 h 477"/>
                <a:gd name="T22" fmla="*/ 17 w 108"/>
                <a:gd name="T23" fmla="*/ 129 h 477"/>
                <a:gd name="T24" fmla="*/ 6 w 108"/>
                <a:gd name="T25" fmla="*/ 0 h 477"/>
                <a:gd name="T26" fmla="*/ 105 w 108"/>
                <a:gd name="T27" fmla="*/ 42 h 4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8" h="477">
                  <a:moveTo>
                    <a:pt x="105" y="42"/>
                  </a:moveTo>
                  <a:cubicBezTo>
                    <a:pt x="108" y="123"/>
                    <a:pt x="105" y="203"/>
                    <a:pt x="96" y="284"/>
                  </a:cubicBezTo>
                  <a:cubicBezTo>
                    <a:pt x="95" y="293"/>
                    <a:pt x="94" y="302"/>
                    <a:pt x="92" y="311"/>
                  </a:cubicBezTo>
                  <a:cubicBezTo>
                    <a:pt x="87" y="339"/>
                    <a:pt x="77" y="366"/>
                    <a:pt x="68" y="393"/>
                  </a:cubicBezTo>
                  <a:cubicBezTo>
                    <a:pt x="60" y="420"/>
                    <a:pt x="54" y="449"/>
                    <a:pt x="58" y="477"/>
                  </a:cubicBezTo>
                  <a:cubicBezTo>
                    <a:pt x="40" y="475"/>
                    <a:pt x="23" y="474"/>
                    <a:pt x="5" y="473"/>
                  </a:cubicBezTo>
                  <a:cubicBezTo>
                    <a:pt x="5" y="459"/>
                    <a:pt x="5" y="459"/>
                    <a:pt x="5" y="459"/>
                  </a:cubicBezTo>
                  <a:cubicBezTo>
                    <a:pt x="4" y="433"/>
                    <a:pt x="15" y="408"/>
                    <a:pt x="12" y="382"/>
                  </a:cubicBezTo>
                  <a:cubicBezTo>
                    <a:pt x="10" y="357"/>
                    <a:pt x="2" y="333"/>
                    <a:pt x="2" y="308"/>
                  </a:cubicBezTo>
                  <a:cubicBezTo>
                    <a:pt x="2" y="285"/>
                    <a:pt x="10" y="263"/>
                    <a:pt x="14" y="240"/>
                  </a:cubicBezTo>
                  <a:cubicBezTo>
                    <a:pt x="16" y="224"/>
                    <a:pt x="17" y="209"/>
                    <a:pt x="17" y="193"/>
                  </a:cubicBezTo>
                  <a:cubicBezTo>
                    <a:pt x="18" y="172"/>
                    <a:pt x="18" y="151"/>
                    <a:pt x="17" y="129"/>
                  </a:cubicBezTo>
                  <a:cubicBezTo>
                    <a:pt x="13" y="86"/>
                    <a:pt x="0" y="43"/>
                    <a:pt x="6" y="0"/>
                  </a:cubicBezTo>
                  <a:cubicBezTo>
                    <a:pt x="39" y="15"/>
                    <a:pt x="73" y="28"/>
                    <a:pt x="105" y="42"/>
                  </a:cubicBezTo>
                  <a:close/>
                </a:path>
              </a:pathLst>
            </a:custGeom>
            <a:solidFill>
              <a:srgbClr val="A061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80" name="îṩļîḑe"/>
            <p:cNvSpPr/>
            <p:nvPr/>
          </p:nvSpPr>
          <p:spPr bwMode="auto">
            <a:xfrm>
              <a:off x="5949283" y="5036750"/>
              <a:ext cx="181860" cy="200310"/>
            </a:xfrm>
            <a:custGeom>
              <a:avLst/>
              <a:gdLst>
                <a:gd name="T0" fmla="*/ 34 w 113"/>
                <a:gd name="T1" fmla="*/ 124 h 125"/>
                <a:gd name="T2" fmla="*/ 28 w 113"/>
                <a:gd name="T3" fmla="*/ 123 h 125"/>
                <a:gd name="T4" fmla="*/ 24 w 113"/>
                <a:gd name="T5" fmla="*/ 114 h 125"/>
                <a:gd name="T6" fmla="*/ 10 w 113"/>
                <a:gd name="T7" fmla="*/ 84 h 125"/>
                <a:gd name="T8" fmla="*/ 0 w 113"/>
                <a:gd name="T9" fmla="*/ 62 h 125"/>
                <a:gd name="T10" fmla="*/ 17 w 113"/>
                <a:gd name="T11" fmla="*/ 26 h 125"/>
                <a:gd name="T12" fmla="*/ 19 w 113"/>
                <a:gd name="T13" fmla="*/ 14 h 125"/>
                <a:gd name="T14" fmla="*/ 39 w 113"/>
                <a:gd name="T15" fmla="*/ 3 h 125"/>
                <a:gd name="T16" fmla="*/ 67 w 113"/>
                <a:gd name="T17" fmla="*/ 9 h 125"/>
                <a:gd name="T18" fmla="*/ 66 w 113"/>
                <a:gd name="T19" fmla="*/ 35 h 125"/>
                <a:gd name="T20" fmla="*/ 80 w 113"/>
                <a:gd name="T21" fmla="*/ 67 h 125"/>
                <a:gd name="T22" fmla="*/ 99 w 113"/>
                <a:gd name="T23" fmla="*/ 119 h 125"/>
                <a:gd name="T24" fmla="*/ 75 w 113"/>
                <a:gd name="T25" fmla="*/ 123 h 125"/>
                <a:gd name="T26" fmla="*/ 34 w 113"/>
                <a:gd name="T27" fmla="*/ 124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3" h="125">
                  <a:moveTo>
                    <a:pt x="34" y="124"/>
                  </a:moveTo>
                  <a:cubicBezTo>
                    <a:pt x="32" y="124"/>
                    <a:pt x="30" y="123"/>
                    <a:pt x="28" y="123"/>
                  </a:cubicBezTo>
                  <a:cubicBezTo>
                    <a:pt x="26" y="120"/>
                    <a:pt x="24" y="117"/>
                    <a:pt x="24" y="114"/>
                  </a:cubicBezTo>
                  <a:cubicBezTo>
                    <a:pt x="21" y="103"/>
                    <a:pt x="16" y="93"/>
                    <a:pt x="10" y="84"/>
                  </a:cubicBezTo>
                  <a:cubicBezTo>
                    <a:pt x="6" y="77"/>
                    <a:pt x="0" y="70"/>
                    <a:pt x="0" y="62"/>
                  </a:cubicBezTo>
                  <a:cubicBezTo>
                    <a:pt x="0" y="48"/>
                    <a:pt x="14" y="39"/>
                    <a:pt x="17" y="26"/>
                  </a:cubicBezTo>
                  <a:cubicBezTo>
                    <a:pt x="17" y="22"/>
                    <a:pt x="18" y="18"/>
                    <a:pt x="19" y="14"/>
                  </a:cubicBezTo>
                  <a:cubicBezTo>
                    <a:pt x="23" y="7"/>
                    <a:pt x="31" y="4"/>
                    <a:pt x="39" y="3"/>
                  </a:cubicBezTo>
                  <a:cubicBezTo>
                    <a:pt x="49" y="0"/>
                    <a:pt x="62" y="0"/>
                    <a:pt x="67" y="9"/>
                  </a:cubicBezTo>
                  <a:cubicBezTo>
                    <a:pt x="72" y="16"/>
                    <a:pt x="67" y="26"/>
                    <a:pt x="66" y="35"/>
                  </a:cubicBezTo>
                  <a:cubicBezTo>
                    <a:pt x="65" y="47"/>
                    <a:pt x="73" y="58"/>
                    <a:pt x="80" y="67"/>
                  </a:cubicBezTo>
                  <a:cubicBezTo>
                    <a:pt x="89" y="78"/>
                    <a:pt x="113" y="104"/>
                    <a:pt x="99" y="119"/>
                  </a:cubicBezTo>
                  <a:cubicBezTo>
                    <a:pt x="93" y="125"/>
                    <a:pt x="81" y="123"/>
                    <a:pt x="75" y="123"/>
                  </a:cubicBezTo>
                  <a:lnTo>
                    <a:pt x="34" y="124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81" name="iSļîďè"/>
            <p:cNvSpPr/>
            <p:nvPr/>
          </p:nvSpPr>
          <p:spPr bwMode="auto">
            <a:xfrm>
              <a:off x="5771815" y="2985332"/>
              <a:ext cx="262687" cy="262687"/>
            </a:xfrm>
            <a:prstGeom prst="ellipse">
              <a:avLst/>
            </a:prstGeom>
            <a:solidFill>
              <a:srgbClr val="A061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82" name="îṧḻïḋe"/>
            <p:cNvSpPr/>
            <p:nvPr/>
          </p:nvSpPr>
          <p:spPr bwMode="auto">
            <a:xfrm>
              <a:off x="5752487" y="3174221"/>
              <a:ext cx="298707" cy="356692"/>
            </a:xfrm>
            <a:custGeom>
              <a:avLst/>
              <a:gdLst>
                <a:gd name="T0" fmla="*/ 48 w 186"/>
                <a:gd name="T1" fmla="*/ 38 h 222"/>
                <a:gd name="T2" fmla="*/ 49 w 186"/>
                <a:gd name="T3" fmla="*/ 50 h 222"/>
                <a:gd name="T4" fmla="*/ 42 w 186"/>
                <a:gd name="T5" fmla="*/ 61 h 222"/>
                <a:gd name="T6" fmla="*/ 2 w 186"/>
                <a:gd name="T7" fmla="*/ 88 h 222"/>
                <a:gd name="T8" fmla="*/ 6 w 186"/>
                <a:gd name="T9" fmla="*/ 103 h 222"/>
                <a:gd name="T10" fmla="*/ 37 w 186"/>
                <a:gd name="T11" fmla="*/ 147 h 222"/>
                <a:gd name="T12" fmla="*/ 106 w 186"/>
                <a:gd name="T13" fmla="*/ 222 h 222"/>
                <a:gd name="T14" fmla="*/ 130 w 186"/>
                <a:gd name="T15" fmla="*/ 192 h 222"/>
                <a:gd name="T16" fmla="*/ 144 w 186"/>
                <a:gd name="T17" fmla="*/ 173 h 222"/>
                <a:gd name="T18" fmla="*/ 157 w 186"/>
                <a:gd name="T19" fmla="*/ 148 h 222"/>
                <a:gd name="T20" fmla="*/ 186 w 186"/>
                <a:gd name="T21" fmla="*/ 80 h 222"/>
                <a:gd name="T22" fmla="*/ 135 w 186"/>
                <a:gd name="T23" fmla="*/ 65 h 222"/>
                <a:gd name="T24" fmla="*/ 128 w 186"/>
                <a:gd name="T25" fmla="*/ 58 h 222"/>
                <a:gd name="T26" fmla="*/ 126 w 186"/>
                <a:gd name="T27" fmla="*/ 50 h 222"/>
                <a:gd name="T28" fmla="*/ 126 w 186"/>
                <a:gd name="T29" fmla="*/ 7 h 222"/>
                <a:gd name="T30" fmla="*/ 62 w 186"/>
                <a:gd name="T31" fmla="*/ 2 h 222"/>
                <a:gd name="T32" fmla="*/ 46 w 186"/>
                <a:gd name="T33" fmla="*/ 9 h 222"/>
                <a:gd name="T34" fmla="*/ 48 w 186"/>
                <a:gd name="T35" fmla="*/ 38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86" h="222">
                  <a:moveTo>
                    <a:pt x="48" y="38"/>
                  </a:moveTo>
                  <a:cubicBezTo>
                    <a:pt x="49" y="42"/>
                    <a:pt x="49" y="46"/>
                    <a:pt x="49" y="50"/>
                  </a:cubicBezTo>
                  <a:cubicBezTo>
                    <a:pt x="48" y="54"/>
                    <a:pt x="45" y="58"/>
                    <a:pt x="42" y="61"/>
                  </a:cubicBezTo>
                  <a:cubicBezTo>
                    <a:pt x="31" y="72"/>
                    <a:pt x="17" y="81"/>
                    <a:pt x="2" y="88"/>
                  </a:cubicBezTo>
                  <a:cubicBezTo>
                    <a:pt x="0" y="93"/>
                    <a:pt x="3" y="98"/>
                    <a:pt x="6" y="103"/>
                  </a:cubicBezTo>
                  <a:cubicBezTo>
                    <a:pt x="16" y="118"/>
                    <a:pt x="26" y="133"/>
                    <a:pt x="37" y="147"/>
                  </a:cubicBezTo>
                  <a:cubicBezTo>
                    <a:pt x="55" y="176"/>
                    <a:pt x="79" y="202"/>
                    <a:pt x="106" y="222"/>
                  </a:cubicBezTo>
                  <a:cubicBezTo>
                    <a:pt x="130" y="192"/>
                    <a:pt x="130" y="192"/>
                    <a:pt x="130" y="192"/>
                  </a:cubicBezTo>
                  <a:cubicBezTo>
                    <a:pt x="135" y="186"/>
                    <a:pt x="140" y="180"/>
                    <a:pt x="144" y="173"/>
                  </a:cubicBezTo>
                  <a:cubicBezTo>
                    <a:pt x="149" y="165"/>
                    <a:pt x="153" y="157"/>
                    <a:pt x="157" y="148"/>
                  </a:cubicBezTo>
                  <a:cubicBezTo>
                    <a:pt x="186" y="80"/>
                    <a:pt x="186" y="80"/>
                    <a:pt x="186" y="80"/>
                  </a:cubicBezTo>
                  <a:cubicBezTo>
                    <a:pt x="168" y="83"/>
                    <a:pt x="150" y="75"/>
                    <a:pt x="135" y="65"/>
                  </a:cubicBezTo>
                  <a:cubicBezTo>
                    <a:pt x="132" y="64"/>
                    <a:pt x="130" y="61"/>
                    <a:pt x="128" y="58"/>
                  </a:cubicBezTo>
                  <a:cubicBezTo>
                    <a:pt x="127" y="55"/>
                    <a:pt x="126" y="53"/>
                    <a:pt x="126" y="50"/>
                  </a:cubicBezTo>
                  <a:cubicBezTo>
                    <a:pt x="126" y="35"/>
                    <a:pt x="126" y="21"/>
                    <a:pt x="126" y="7"/>
                  </a:cubicBezTo>
                  <a:cubicBezTo>
                    <a:pt x="105" y="4"/>
                    <a:pt x="83" y="3"/>
                    <a:pt x="62" y="2"/>
                  </a:cubicBezTo>
                  <a:cubicBezTo>
                    <a:pt x="53" y="2"/>
                    <a:pt x="48" y="0"/>
                    <a:pt x="46" y="9"/>
                  </a:cubicBezTo>
                  <a:cubicBezTo>
                    <a:pt x="44" y="18"/>
                    <a:pt x="46" y="30"/>
                    <a:pt x="48" y="38"/>
                  </a:cubicBezTo>
                  <a:close/>
                </a:path>
              </a:pathLst>
            </a:custGeom>
            <a:solidFill>
              <a:srgbClr val="A061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83" name="ïṣľiḑê"/>
            <p:cNvSpPr/>
            <p:nvPr/>
          </p:nvSpPr>
          <p:spPr bwMode="auto">
            <a:xfrm>
              <a:off x="5582048" y="3272619"/>
              <a:ext cx="648371" cy="1203616"/>
            </a:xfrm>
            <a:custGeom>
              <a:avLst/>
              <a:gdLst>
                <a:gd name="T0" fmla="*/ 142 w 404"/>
                <a:gd name="T1" fmla="*/ 67 h 750"/>
                <a:gd name="T2" fmla="*/ 130 w 404"/>
                <a:gd name="T3" fmla="*/ 42 h 750"/>
                <a:gd name="T4" fmla="*/ 127 w 404"/>
                <a:gd name="T5" fmla="*/ 17 h 750"/>
                <a:gd name="T6" fmla="*/ 109 w 404"/>
                <a:gd name="T7" fmla="*/ 18 h 750"/>
                <a:gd name="T8" fmla="*/ 67 w 404"/>
                <a:gd name="T9" fmla="*/ 45 h 750"/>
                <a:gd name="T10" fmla="*/ 24 w 404"/>
                <a:gd name="T11" fmla="*/ 72 h 750"/>
                <a:gd name="T12" fmla="*/ 19 w 404"/>
                <a:gd name="T13" fmla="*/ 257 h 750"/>
                <a:gd name="T14" fmla="*/ 3 w 404"/>
                <a:gd name="T15" fmla="*/ 274 h 750"/>
                <a:gd name="T16" fmla="*/ 7 w 404"/>
                <a:gd name="T17" fmla="*/ 289 h 750"/>
                <a:gd name="T18" fmla="*/ 1 w 404"/>
                <a:gd name="T19" fmla="*/ 329 h 750"/>
                <a:gd name="T20" fmla="*/ 16 w 404"/>
                <a:gd name="T21" fmla="*/ 314 h 750"/>
                <a:gd name="T22" fmla="*/ 55 w 404"/>
                <a:gd name="T23" fmla="*/ 300 h 750"/>
                <a:gd name="T24" fmla="*/ 49 w 404"/>
                <a:gd name="T25" fmla="*/ 511 h 750"/>
                <a:gd name="T26" fmla="*/ 34 w 404"/>
                <a:gd name="T27" fmla="*/ 624 h 750"/>
                <a:gd name="T28" fmla="*/ 41 w 404"/>
                <a:gd name="T29" fmla="*/ 708 h 750"/>
                <a:gd name="T30" fmla="*/ 66 w 404"/>
                <a:gd name="T31" fmla="*/ 732 h 750"/>
                <a:gd name="T32" fmla="*/ 132 w 404"/>
                <a:gd name="T33" fmla="*/ 724 h 750"/>
                <a:gd name="T34" fmla="*/ 172 w 404"/>
                <a:gd name="T35" fmla="*/ 699 h 750"/>
                <a:gd name="T36" fmla="*/ 255 w 404"/>
                <a:gd name="T37" fmla="*/ 705 h 750"/>
                <a:gd name="T38" fmla="*/ 333 w 404"/>
                <a:gd name="T39" fmla="*/ 725 h 750"/>
                <a:gd name="T40" fmla="*/ 363 w 404"/>
                <a:gd name="T41" fmla="*/ 711 h 750"/>
                <a:gd name="T42" fmla="*/ 386 w 404"/>
                <a:gd name="T43" fmla="*/ 693 h 750"/>
                <a:gd name="T44" fmla="*/ 375 w 404"/>
                <a:gd name="T45" fmla="*/ 476 h 750"/>
                <a:gd name="T46" fmla="*/ 355 w 404"/>
                <a:gd name="T47" fmla="*/ 397 h 750"/>
                <a:gd name="T48" fmla="*/ 344 w 404"/>
                <a:gd name="T49" fmla="*/ 279 h 750"/>
                <a:gd name="T50" fmla="*/ 382 w 404"/>
                <a:gd name="T51" fmla="*/ 312 h 750"/>
                <a:gd name="T52" fmla="*/ 394 w 404"/>
                <a:gd name="T53" fmla="*/ 320 h 750"/>
                <a:gd name="T54" fmla="*/ 399 w 404"/>
                <a:gd name="T55" fmla="*/ 251 h 750"/>
                <a:gd name="T56" fmla="*/ 379 w 404"/>
                <a:gd name="T57" fmla="*/ 137 h 750"/>
                <a:gd name="T58" fmla="*/ 365 w 404"/>
                <a:gd name="T59" fmla="*/ 54 h 750"/>
                <a:gd name="T60" fmla="*/ 342 w 404"/>
                <a:gd name="T61" fmla="*/ 30 h 750"/>
                <a:gd name="T62" fmla="*/ 247 w 404"/>
                <a:gd name="T63" fmla="*/ 3 h 750"/>
                <a:gd name="T64" fmla="*/ 250 w 404"/>
                <a:gd name="T65" fmla="*/ 43 h 750"/>
                <a:gd name="T66" fmla="*/ 206 w 404"/>
                <a:gd name="T67" fmla="*/ 110 h 7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04" h="750">
                  <a:moveTo>
                    <a:pt x="190" y="131"/>
                  </a:moveTo>
                  <a:cubicBezTo>
                    <a:pt x="177" y="108"/>
                    <a:pt x="161" y="87"/>
                    <a:pt x="142" y="67"/>
                  </a:cubicBezTo>
                  <a:cubicBezTo>
                    <a:pt x="138" y="64"/>
                    <a:pt x="135" y="59"/>
                    <a:pt x="132" y="54"/>
                  </a:cubicBezTo>
                  <a:cubicBezTo>
                    <a:pt x="131" y="50"/>
                    <a:pt x="130" y="46"/>
                    <a:pt x="130" y="42"/>
                  </a:cubicBezTo>
                  <a:cubicBezTo>
                    <a:pt x="128" y="20"/>
                    <a:pt x="128" y="20"/>
                    <a:pt x="128" y="20"/>
                  </a:cubicBezTo>
                  <a:cubicBezTo>
                    <a:pt x="129" y="19"/>
                    <a:pt x="128" y="18"/>
                    <a:pt x="127" y="17"/>
                  </a:cubicBezTo>
                  <a:cubicBezTo>
                    <a:pt x="126" y="16"/>
                    <a:pt x="125" y="16"/>
                    <a:pt x="124" y="16"/>
                  </a:cubicBezTo>
                  <a:cubicBezTo>
                    <a:pt x="119" y="15"/>
                    <a:pt x="114" y="16"/>
                    <a:pt x="109" y="18"/>
                  </a:cubicBezTo>
                  <a:cubicBezTo>
                    <a:pt x="106" y="20"/>
                    <a:pt x="104" y="23"/>
                    <a:pt x="101" y="26"/>
                  </a:cubicBezTo>
                  <a:cubicBezTo>
                    <a:pt x="92" y="35"/>
                    <a:pt x="79" y="40"/>
                    <a:pt x="67" y="45"/>
                  </a:cubicBezTo>
                  <a:cubicBezTo>
                    <a:pt x="58" y="48"/>
                    <a:pt x="49" y="53"/>
                    <a:pt x="41" y="57"/>
                  </a:cubicBezTo>
                  <a:cubicBezTo>
                    <a:pt x="34" y="61"/>
                    <a:pt x="27" y="65"/>
                    <a:pt x="24" y="72"/>
                  </a:cubicBezTo>
                  <a:cubicBezTo>
                    <a:pt x="22" y="77"/>
                    <a:pt x="22" y="82"/>
                    <a:pt x="22" y="87"/>
                  </a:cubicBezTo>
                  <a:cubicBezTo>
                    <a:pt x="19" y="257"/>
                    <a:pt x="19" y="257"/>
                    <a:pt x="19" y="257"/>
                  </a:cubicBezTo>
                  <a:cubicBezTo>
                    <a:pt x="20" y="262"/>
                    <a:pt x="17" y="266"/>
                    <a:pt x="12" y="267"/>
                  </a:cubicBezTo>
                  <a:cubicBezTo>
                    <a:pt x="9" y="269"/>
                    <a:pt x="5" y="271"/>
                    <a:pt x="3" y="274"/>
                  </a:cubicBezTo>
                  <a:cubicBezTo>
                    <a:pt x="1" y="277"/>
                    <a:pt x="0" y="282"/>
                    <a:pt x="3" y="285"/>
                  </a:cubicBezTo>
                  <a:cubicBezTo>
                    <a:pt x="4" y="287"/>
                    <a:pt x="6" y="288"/>
                    <a:pt x="7" y="289"/>
                  </a:cubicBezTo>
                  <a:cubicBezTo>
                    <a:pt x="11" y="294"/>
                    <a:pt x="7" y="301"/>
                    <a:pt x="5" y="306"/>
                  </a:cubicBezTo>
                  <a:cubicBezTo>
                    <a:pt x="1" y="313"/>
                    <a:pt x="0" y="322"/>
                    <a:pt x="1" y="329"/>
                  </a:cubicBezTo>
                  <a:cubicBezTo>
                    <a:pt x="2" y="338"/>
                    <a:pt x="8" y="344"/>
                    <a:pt x="16" y="345"/>
                  </a:cubicBezTo>
                  <a:cubicBezTo>
                    <a:pt x="20" y="335"/>
                    <a:pt x="12" y="324"/>
                    <a:pt x="16" y="314"/>
                  </a:cubicBezTo>
                  <a:cubicBezTo>
                    <a:pt x="19" y="308"/>
                    <a:pt x="24" y="304"/>
                    <a:pt x="30" y="302"/>
                  </a:cubicBezTo>
                  <a:cubicBezTo>
                    <a:pt x="38" y="299"/>
                    <a:pt x="47" y="298"/>
                    <a:pt x="55" y="300"/>
                  </a:cubicBezTo>
                  <a:cubicBezTo>
                    <a:pt x="60" y="317"/>
                    <a:pt x="60" y="317"/>
                    <a:pt x="60" y="317"/>
                  </a:cubicBezTo>
                  <a:cubicBezTo>
                    <a:pt x="77" y="380"/>
                    <a:pt x="65" y="448"/>
                    <a:pt x="49" y="511"/>
                  </a:cubicBezTo>
                  <a:cubicBezTo>
                    <a:pt x="46" y="526"/>
                    <a:pt x="41" y="541"/>
                    <a:pt x="38" y="556"/>
                  </a:cubicBezTo>
                  <a:cubicBezTo>
                    <a:pt x="34" y="578"/>
                    <a:pt x="34" y="601"/>
                    <a:pt x="34" y="624"/>
                  </a:cubicBezTo>
                  <a:cubicBezTo>
                    <a:pt x="34" y="686"/>
                    <a:pt x="34" y="686"/>
                    <a:pt x="34" y="686"/>
                  </a:cubicBezTo>
                  <a:cubicBezTo>
                    <a:pt x="34" y="694"/>
                    <a:pt x="35" y="703"/>
                    <a:pt x="41" y="708"/>
                  </a:cubicBezTo>
                  <a:cubicBezTo>
                    <a:pt x="47" y="713"/>
                    <a:pt x="57" y="712"/>
                    <a:pt x="62" y="719"/>
                  </a:cubicBezTo>
                  <a:cubicBezTo>
                    <a:pt x="64" y="723"/>
                    <a:pt x="64" y="728"/>
                    <a:pt x="66" y="732"/>
                  </a:cubicBezTo>
                  <a:cubicBezTo>
                    <a:pt x="68" y="735"/>
                    <a:pt x="70" y="737"/>
                    <a:pt x="73" y="738"/>
                  </a:cubicBezTo>
                  <a:cubicBezTo>
                    <a:pt x="93" y="750"/>
                    <a:pt x="119" y="743"/>
                    <a:pt x="132" y="724"/>
                  </a:cubicBezTo>
                  <a:cubicBezTo>
                    <a:pt x="137" y="717"/>
                    <a:pt x="139" y="709"/>
                    <a:pt x="146" y="704"/>
                  </a:cubicBezTo>
                  <a:cubicBezTo>
                    <a:pt x="153" y="698"/>
                    <a:pt x="163" y="698"/>
                    <a:pt x="172" y="699"/>
                  </a:cubicBezTo>
                  <a:cubicBezTo>
                    <a:pt x="227" y="701"/>
                    <a:pt x="227" y="701"/>
                    <a:pt x="227" y="701"/>
                  </a:cubicBezTo>
                  <a:cubicBezTo>
                    <a:pt x="236" y="701"/>
                    <a:pt x="246" y="703"/>
                    <a:pt x="255" y="705"/>
                  </a:cubicBezTo>
                  <a:cubicBezTo>
                    <a:pt x="263" y="708"/>
                    <a:pt x="270" y="711"/>
                    <a:pt x="278" y="715"/>
                  </a:cubicBezTo>
                  <a:cubicBezTo>
                    <a:pt x="295" y="723"/>
                    <a:pt x="314" y="726"/>
                    <a:pt x="333" y="725"/>
                  </a:cubicBezTo>
                  <a:cubicBezTo>
                    <a:pt x="338" y="725"/>
                    <a:pt x="343" y="724"/>
                    <a:pt x="348" y="721"/>
                  </a:cubicBezTo>
                  <a:cubicBezTo>
                    <a:pt x="353" y="718"/>
                    <a:pt x="357" y="713"/>
                    <a:pt x="363" y="711"/>
                  </a:cubicBezTo>
                  <a:cubicBezTo>
                    <a:pt x="369" y="708"/>
                    <a:pt x="377" y="711"/>
                    <a:pt x="382" y="706"/>
                  </a:cubicBezTo>
                  <a:cubicBezTo>
                    <a:pt x="385" y="702"/>
                    <a:pt x="387" y="698"/>
                    <a:pt x="386" y="693"/>
                  </a:cubicBezTo>
                  <a:cubicBezTo>
                    <a:pt x="389" y="640"/>
                    <a:pt x="389" y="640"/>
                    <a:pt x="389" y="640"/>
                  </a:cubicBezTo>
                  <a:cubicBezTo>
                    <a:pt x="391" y="585"/>
                    <a:pt x="393" y="528"/>
                    <a:pt x="375" y="476"/>
                  </a:cubicBezTo>
                  <a:cubicBezTo>
                    <a:pt x="370" y="463"/>
                    <a:pt x="365" y="451"/>
                    <a:pt x="361" y="438"/>
                  </a:cubicBezTo>
                  <a:cubicBezTo>
                    <a:pt x="359" y="424"/>
                    <a:pt x="356" y="411"/>
                    <a:pt x="355" y="397"/>
                  </a:cubicBezTo>
                  <a:cubicBezTo>
                    <a:pt x="349" y="359"/>
                    <a:pt x="337" y="321"/>
                    <a:pt x="339" y="283"/>
                  </a:cubicBezTo>
                  <a:cubicBezTo>
                    <a:pt x="339" y="280"/>
                    <a:pt x="342" y="280"/>
                    <a:pt x="344" y="279"/>
                  </a:cubicBezTo>
                  <a:cubicBezTo>
                    <a:pt x="355" y="278"/>
                    <a:pt x="366" y="280"/>
                    <a:pt x="373" y="287"/>
                  </a:cubicBezTo>
                  <a:cubicBezTo>
                    <a:pt x="379" y="294"/>
                    <a:pt x="382" y="303"/>
                    <a:pt x="382" y="312"/>
                  </a:cubicBezTo>
                  <a:cubicBezTo>
                    <a:pt x="383" y="318"/>
                    <a:pt x="382" y="325"/>
                    <a:pt x="379" y="331"/>
                  </a:cubicBezTo>
                  <a:cubicBezTo>
                    <a:pt x="394" y="320"/>
                    <a:pt x="394" y="320"/>
                    <a:pt x="394" y="320"/>
                  </a:cubicBezTo>
                  <a:cubicBezTo>
                    <a:pt x="399" y="316"/>
                    <a:pt x="404" y="311"/>
                    <a:pt x="403" y="305"/>
                  </a:cubicBezTo>
                  <a:cubicBezTo>
                    <a:pt x="400" y="288"/>
                    <a:pt x="401" y="268"/>
                    <a:pt x="399" y="251"/>
                  </a:cubicBezTo>
                  <a:cubicBezTo>
                    <a:pt x="396" y="221"/>
                    <a:pt x="391" y="191"/>
                    <a:pt x="385" y="162"/>
                  </a:cubicBezTo>
                  <a:cubicBezTo>
                    <a:pt x="382" y="154"/>
                    <a:pt x="380" y="145"/>
                    <a:pt x="379" y="137"/>
                  </a:cubicBezTo>
                  <a:cubicBezTo>
                    <a:pt x="378" y="125"/>
                    <a:pt x="378" y="113"/>
                    <a:pt x="378" y="102"/>
                  </a:cubicBezTo>
                  <a:cubicBezTo>
                    <a:pt x="376" y="85"/>
                    <a:pt x="372" y="69"/>
                    <a:pt x="365" y="54"/>
                  </a:cubicBezTo>
                  <a:cubicBezTo>
                    <a:pt x="363" y="49"/>
                    <a:pt x="360" y="45"/>
                    <a:pt x="357" y="41"/>
                  </a:cubicBezTo>
                  <a:cubicBezTo>
                    <a:pt x="353" y="37"/>
                    <a:pt x="347" y="33"/>
                    <a:pt x="342" y="30"/>
                  </a:cubicBezTo>
                  <a:cubicBezTo>
                    <a:pt x="317" y="17"/>
                    <a:pt x="290" y="8"/>
                    <a:pt x="263" y="2"/>
                  </a:cubicBezTo>
                  <a:cubicBezTo>
                    <a:pt x="258" y="1"/>
                    <a:pt x="251" y="0"/>
                    <a:pt x="247" y="3"/>
                  </a:cubicBezTo>
                  <a:cubicBezTo>
                    <a:pt x="241" y="7"/>
                    <a:pt x="242" y="16"/>
                    <a:pt x="245" y="23"/>
                  </a:cubicBezTo>
                  <a:cubicBezTo>
                    <a:pt x="247" y="29"/>
                    <a:pt x="251" y="36"/>
                    <a:pt x="250" y="43"/>
                  </a:cubicBezTo>
                  <a:cubicBezTo>
                    <a:pt x="249" y="50"/>
                    <a:pt x="243" y="56"/>
                    <a:pt x="238" y="61"/>
                  </a:cubicBezTo>
                  <a:cubicBezTo>
                    <a:pt x="225" y="76"/>
                    <a:pt x="219" y="96"/>
                    <a:pt x="206" y="110"/>
                  </a:cubicBezTo>
                  <a:cubicBezTo>
                    <a:pt x="200" y="117"/>
                    <a:pt x="192" y="122"/>
                    <a:pt x="190" y="131"/>
                  </a:cubicBezTo>
                </a:path>
              </a:pathLst>
            </a:custGeom>
            <a:solidFill>
              <a:srgbClr val="FF6F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84" name="ïśḷiḓe"/>
            <p:cNvSpPr/>
            <p:nvPr/>
          </p:nvSpPr>
          <p:spPr bwMode="auto">
            <a:xfrm>
              <a:off x="5737552" y="2904505"/>
              <a:ext cx="319793" cy="180103"/>
            </a:xfrm>
            <a:custGeom>
              <a:avLst/>
              <a:gdLst>
                <a:gd name="T0" fmla="*/ 42 w 199"/>
                <a:gd name="T1" fmla="*/ 92 h 112"/>
                <a:gd name="T2" fmla="*/ 64 w 199"/>
                <a:gd name="T3" fmla="*/ 107 h 112"/>
                <a:gd name="T4" fmla="*/ 122 w 199"/>
                <a:gd name="T5" fmla="*/ 85 h 112"/>
                <a:gd name="T6" fmla="*/ 140 w 199"/>
                <a:gd name="T7" fmla="*/ 100 h 112"/>
                <a:gd name="T8" fmla="*/ 188 w 199"/>
                <a:gd name="T9" fmla="*/ 97 h 112"/>
                <a:gd name="T10" fmla="*/ 198 w 199"/>
                <a:gd name="T11" fmla="*/ 50 h 112"/>
                <a:gd name="T12" fmla="*/ 195 w 199"/>
                <a:gd name="T13" fmla="*/ 32 h 112"/>
                <a:gd name="T14" fmla="*/ 187 w 199"/>
                <a:gd name="T15" fmla="*/ 25 h 112"/>
                <a:gd name="T16" fmla="*/ 100 w 199"/>
                <a:gd name="T17" fmla="*/ 1 h 112"/>
                <a:gd name="T18" fmla="*/ 80 w 199"/>
                <a:gd name="T19" fmla="*/ 2 h 112"/>
                <a:gd name="T20" fmla="*/ 56 w 199"/>
                <a:gd name="T21" fmla="*/ 16 h 112"/>
                <a:gd name="T22" fmla="*/ 5 w 199"/>
                <a:gd name="T23" fmla="*/ 68 h 112"/>
                <a:gd name="T24" fmla="*/ 42 w 199"/>
                <a:gd name="T25" fmla="*/ 9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9" h="112">
                  <a:moveTo>
                    <a:pt x="42" y="92"/>
                  </a:moveTo>
                  <a:cubicBezTo>
                    <a:pt x="49" y="98"/>
                    <a:pt x="55" y="106"/>
                    <a:pt x="64" y="107"/>
                  </a:cubicBezTo>
                  <a:cubicBezTo>
                    <a:pt x="85" y="112"/>
                    <a:pt x="102" y="78"/>
                    <a:pt x="122" y="85"/>
                  </a:cubicBezTo>
                  <a:cubicBezTo>
                    <a:pt x="129" y="88"/>
                    <a:pt x="134" y="95"/>
                    <a:pt x="140" y="100"/>
                  </a:cubicBezTo>
                  <a:cubicBezTo>
                    <a:pt x="154" y="112"/>
                    <a:pt x="175" y="110"/>
                    <a:pt x="188" y="97"/>
                  </a:cubicBezTo>
                  <a:cubicBezTo>
                    <a:pt x="198" y="84"/>
                    <a:pt x="199" y="66"/>
                    <a:pt x="198" y="50"/>
                  </a:cubicBezTo>
                  <a:cubicBezTo>
                    <a:pt x="198" y="44"/>
                    <a:pt x="197" y="37"/>
                    <a:pt x="195" y="32"/>
                  </a:cubicBezTo>
                  <a:cubicBezTo>
                    <a:pt x="193" y="29"/>
                    <a:pt x="190" y="27"/>
                    <a:pt x="187" y="25"/>
                  </a:cubicBezTo>
                  <a:cubicBezTo>
                    <a:pt x="163" y="6"/>
                    <a:pt x="131" y="3"/>
                    <a:pt x="100" y="1"/>
                  </a:cubicBezTo>
                  <a:cubicBezTo>
                    <a:pt x="93" y="0"/>
                    <a:pt x="87" y="0"/>
                    <a:pt x="80" y="2"/>
                  </a:cubicBezTo>
                  <a:cubicBezTo>
                    <a:pt x="71" y="4"/>
                    <a:pt x="63" y="10"/>
                    <a:pt x="56" y="16"/>
                  </a:cubicBezTo>
                  <a:cubicBezTo>
                    <a:pt x="42" y="28"/>
                    <a:pt x="9" y="49"/>
                    <a:pt x="5" y="68"/>
                  </a:cubicBezTo>
                  <a:cubicBezTo>
                    <a:pt x="0" y="86"/>
                    <a:pt x="29" y="81"/>
                    <a:pt x="42" y="92"/>
                  </a:cubicBezTo>
                  <a:close/>
                </a:path>
              </a:pathLst>
            </a:custGeom>
            <a:solidFill>
              <a:srgbClr val="3938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85" name="îšlïḍé"/>
            <p:cNvSpPr/>
            <p:nvPr/>
          </p:nvSpPr>
          <p:spPr bwMode="auto">
            <a:xfrm>
              <a:off x="5650575" y="3447450"/>
              <a:ext cx="478811" cy="516588"/>
            </a:xfrm>
            <a:custGeom>
              <a:avLst/>
              <a:gdLst>
                <a:gd name="T0" fmla="*/ 11 w 298"/>
                <a:gd name="T1" fmla="*/ 0 h 322"/>
                <a:gd name="T2" fmla="*/ 287 w 298"/>
                <a:gd name="T3" fmla="*/ 0 h 322"/>
                <a:gd name="T4" fmla="*/ 298 w 298"/>
                <a:gd name="T5" fmla="*/ 11 h 322"/>
                <a:gd name="T6" fmla="*/ 298 w 298"/>
                <a:gd name="T7" fmla="*/ 311 h 322"/>
                <a:gd name="T8" fmla="*/ 287 w 298"/>
                <a:gd name="T9" fmla="*/ 322 h 322"/>
                <a:gd name="T10" fmla="*/ 11 w 298"/>
                <a:gd name="T11" fmla="*/ 322 h 322"/>
                <a:gd name="T12" fmla="*/ 0 w 298"/>
                <a:gd name="T13" fmla="*/ 311 h 322"/>
                <a:gd name="T14" fmla="*/ 0 w 298"/>
                <a:gd name="T15" fmla="*/ 11 h 322"/>
                <a:gd name="T16" fmla="*/ 11 w 298"/>
                <a:gd name="T17" fmla="*/ 0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8" h="322">
                  <a:moveTo>
                    <a:pt x="11" y="0"/>
                  </a:moveTo>
                  <a:cubicBezTo>
                    <a:pt x="287" y="0"/>
                    <a:pt x="287" y="0"/>
                    <a:pt x="287" y="0"/>
                  </a:cubicBezTo>
                  <a:cubicBezTo>
                    <a:pt x="293" y="0"/>
                    <a:pt x="298" y="5"/>
                    <a:pt x="298" y="11"/>
                  </a:cubicBezTo>
                  <a:cubicBezTo>
                    <a:pt x="298" y="311"/>
                    <a:pt x="298" y="311"/>
                    <a:pt x="298" y="311"/>
                  </a:cubicBezTo>
                  <a:cubicBezTo>
                    <a:pt x="298" y="317"/>
                    <a:pt x="293" y="322"/>
                    <a:pt x="287" y="322"/>
                  </a:cubicBezTo>
                  <a:cubicBezTo>
                    <a:pt x="11" y="322"/>
                    <a:pt x="11" y="322"/>
                    <a:pt x="11" y="322"/>
                  </a:cubicBezTo>
                  <a:cubicBezTo>
                    <a:pt x="5" y="322"/>
                    <a:pt x="0" y="317"/>
                    <a:pt x="0" y="3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</a:path>
              </a:pathLst>
            </a:custGeom>
            <a:solidFill>
              <a:srgbClr val="4285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86" name="íšľíḑê"/>
            <p:cNvSpPr/>
            <p:nvPr/>
          </p:nvSpPr>
          <p:spPr bwMode="auto">
            <a:xfrm>
              <a:off x="5692746" y="3492256"/>
              <a:ext cx="395348" cy="312764"/>
            </a:xfrm>
            <a:custGeom>
              <a:avLst/>
              <a:gdLst>
                <a:gd name="T0" fmla="*/ 11 w 246"/>
                <a:gd name="T1" fmla="*/ 0 h 195"/>
                <a:gd name="T2" fmla="*/ 236 w 246"/>
                <a:gd name="T3" fmla="*/ 0 h 195"/>
                <a:gd name="T4" fmla="*/ 246 w 246"/>
                <a:gd name="T5" fmla="*/ 10 h 195"/>
                <a:gd name="T6" fmla="*/ 246 w 246"/>
                <a:gd name="T7" fmla="*/ 184 h 195"/>
                <a:gd name="T8" fmla="*/ 236 w 246"/>
                <a:gd name="T9" fmla="*/ 195 h 195"/>
                <a:gd name="T10" fmla="*/ 11 w 246"/>
                <a:gd name="T11" fmla="*/ 195 h 195"/>
                <a:gd name="T12" fmla="*/ 0 w 246"/>
                <a:gd name="T13" fmla="*/ 184 h 195"/>
                <a:gd name="T14" fmla="*/ 0 w 246"/>
                <a:gd name="T15" fmla="*/ 10 h 195"/>
                <a:gd name="T16" fmla="*/ 11 w 246"/>
                <a:gd name="T17" fmla="*/ 0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6" h="195">
                  <a:moveTo>
                    <a:pt x="11" y="0"/>
                  </a:moveTo>
                  <a:cubicBezTo>
                    <a:pt x="236" y="0"/>
                    <a:pt x="236" y="0"/>
                    <a:pt x="236" y="0"/>
                  </a:cubicBezTo>
                  <a:cubicBezTo>
                    <a:pt x="241" y="0"/>
                    <a:pt x="246" y="5"/>
                    <a:pt x="246" y="10"/>
                  </a:cubicBezTo>
                  <a:cubicBezTo>
                    <a:pt x="246" y="184"/>
                    <a:pt x="246" y="184"/>
                    <a:pt x="246" y="184"/>
                  </a:cubicBezTo>
                  <a:cubicBezTo>
                    <a:pt x="246" y="190"/>
                    <a:pt x="241" y="195"/>
                    <a:pt x="236" y="195"/>
                  </a:cubicBezTo>
                  <a:cubicBezTo>
                    <a:pt x="11" y="195"/>
                    <a:pt x="11" y="195"/>
                    <a:pt x="11" y="195"/>
                  </a:cubicBezTo>
                  <a:cubicBezTo>
                    <a:pt x="5" y="195"/>
                    <a:pt x="0" y="190"/>
                    <a:pt x="0" y="184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5"/>
                    <a:pt x="5" y="0"/>
                    <a:pt x="1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87" name="iṧḻidé"/>
            <p:cNvSpPr/>
            <p:nvPr/>
          </p:nvSpPr>
          <p:spPr bwMode="auto">
            <a:xfrm>
              <a:off x="5597862" y="3740008"/>
              <a:ext cx="79070" cy="130904"/>
            </a:xfrm>
            <a:prstGeom prst="ellipse">
              <a:avLst/>
            </a:prstGeom>
            <a:solidFill>
              <a:srgbClr val="A061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88" name="îṡľíḍê"/>
            <p:cNvSpPr/>
            <p:nvPr/>
          </p:nvSpPr>
          <p:spPr bwMode="auto">
            <a:xfrm>
              <a:off x="6117086" y="3705744"/>
              <a:ext cx="79948" cy="131783"/>
            </a:xfrm>
            <a:prstGeom prst="ellipse">
              <a:avLst/>
            </a:prstGeom>
            <a:solidFill>
              <a:srgbClr val="A061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grpSp>
          <p:nvGrpSpPr>
            <p:cNvPr id="89" name="ïṧḷiḍe"/>
            <p:cNvGrpSpPr/>
            <p:nvPr/>
          </p:nvGrpSpPr>
          <p:grpSpPr>
            <a:xfrm>
              <a:off x="5779723" y="3573804"/>
              <a:ext cx="217600" cy="144240"/>
              <a:chOff x="9931400" y="3994151"/>
              <a:chExt cx="1393825" cy="923925"/>
            </a:xfrm>
          </p:grpSpPr>
          <p:sp>
            <p:nvSpPr>
              <p:cNvPr id="90" name="íṥḻîďè"/>
              <p:cNvSpPr/>
              <p:nvPr/>
            </p:nvSpPr>
            <p:spPr bwMode="auto">
              <a:xfrm>
                <a:off x="9931400" y="4070351"/>
                <a:ext cx="1393825" cy="846138"/>
              </a:xfrm>
              <a:custGeom>
                <a:avLst/>
                <a:gdLst>
                  <a:gd name="T0" fmla="*/ 480 w 480"/>
                  <a:gd name="T1" fmla="*/ 150 h 292"/>
                  <a:gd name="T2" fmla="*/ 477 w 480"/>
                  <a:gd name="T3" fmla="*/ 134 h 292"/>
                  <a:gd name="T4" fmla="*/ 477 w 480"/>
                  <a:gd name="T5" fmla="*/ 134 h 292"/>
                  <a:gd name="T6" fmla="*/ 403 w 480"/>
                  <a:gd name="T7" fmla="*/ 97 h 292"/>
                  <a:gd name="T8" fmla="*/ 378 w 480"/>
                  <a:gd name="T9" fmla="*/ 114 h 292"/>
                  <a:gd name="T10" fmla="*/ 373 w 480"/>
                  <a:gd name="T11" fmla="*/ 97 h 292"/>
                  <a:gd name="T12" fmla="*/ 327 w 480"/>
                  <a:gd name="T13" fmla="*/ 99 h 292"/>
                  <a:gd name="T14" fmla="*/ 357 w 480"/>
                  <a:gd name="T15" fmla="*/ 110 h 292"/>
                  <a:gd name="T16" fmla="*/ 356 w 480"/>
                  <a:gd name="T17" fmla="*/ 111 h 292"/>
                  <a:gd name="T18" fmla="*/ 323 w 480"/>
                  <a:gd name="T19" fmla="*/ 99 h 292"/>
                  <a:gd name="T20" fmla="*/ 320 w 480"/>
                  <a:gd name="T21" fmla="*/ 97 h 292"/>
                  <a:gd name="T22" fmla="*/ 324 w 480"/>
                  <a:gd name="T23" fmla="*/ 97 h 292"/>
                  <a:gd name="T24" fmla="*/ 373 w 480"/>
                  <a:gd name="T25" fmla="*/ 96 h 292"/>
                  <a:gd name="T26" fmla="*/ 358 w 480"/>
                  <a:gd name="T27" fmla="*/ 73 h 292"/>
                  <a:gd name="T28" fmla="*/ 281 w 480"/>
                  <a:gd name="T29" fmla="*/ 54 h 292"/>
                  <a:gd name="T30" fmla="*/ 282 w 480"/>
                  <a:gd name="T31" fmla="*/ 53 h 292"/>
                  <a:gd name="T32" fmla="*/ 357 w 480"/>
                  <a:gd name="T33" fmla="*/ 71 h 292"/>
                  <a:gd name="T34" fmla="*/ 240 w 480"/>
                  <a:gd name="T35" fmla="*/ 67 h 292"/>
                  <a:gd name="T36" fmla="*/ 226 w 480"/>
                  <a:gd name="T37" fmla="*/ 85 h 292"/>
                  <a:gd name="T38" fmla="*/ 198 w 480"/>
                  <a:gd name="T39" fmla="*/ 22 h 292"/>
                  <a:gd name="T40" fmla="*/ 86 w 480"/>
                  <a:gd name="T41" fmla="*/ 40 h 292"/>
                  <a:gd name="T42" fmla="*/ 116 w 480"/>
                  <a:gd name="T43" fmla="*/ 51 h 292"/>
                  <a:gd name="T44" fmla="*/ 115 w 480"/>
                  <a:gd name="T45" fmla="*/ 52 h 292"/>
                  <a:gd name="T46" fmla="*/ 83 w 480"/>
                  <a:gd name="T47" fmla="*/ 40 h 292"/>
                  <a:gd name="T48" fmla="*/ 80 w 480"/>
                  <a:gd name="T49" fmla="*/ 38 h 292"/>
                  <a:gd name="T50" fmla="*/ 83 w 480"/>
                  <a:gd name="T51" fmla="*/ 39 h 292"/>
                  <a:gd name="T52" fmla="*/ 197 w 480"/>
                  <a:gd name="T53" fmla="*/ 21 h 292"/>
                  <a:gd name="T54" fmla="*/ 193 w 480"/>
                  <a:gd name="T55" fmla="*/ 16 h 292"/>
                  <a:gd name="T56" fmla="*/ 54 w 480"/>
                  <a:gd name="T57" fmla="*/ 0 h 292"/>
                  <a:gd name="T58" fmla="*/ 0 w 480"/>
                  <a:gd name="T59" fmla="*/ 97 h 292"/>
                  <a:gd name="T60" fmla="*/ 16 w 480"/>
                  <a:gd name="T61" fmla="*/ 177 h 292"/>
                  <a:gd name="T62" fmla="*/ 32 w 480"/>
                  <a:gd name="T63" fmla="*/ 216 h 292"/>
                  <a:gd name="T64" fmla="*/ 42 w 480"/>
                  <a:gd name="T65" fmla="*/ 234 h 292"/>
                  <a:gd name="T66" fmla="*/ 56 w 480"/>
                  <a:gd name="T67" fmla="*/ 255 h 292"/>
                  <a:gd name="T68" fmla="*/ 58 w 480"/>
                  <a:gd name="T69" fmla="*/ 258 h 292"/>
                  <a:gd name="T70" fmla="*/ 76 w 480"/>
                  <a:gd name="T71" fmla="*/ 276 h 292"/>
                  <a:gd name="T72" fmla="*/ 80 w 480"/>
                  <a:gd name="T73" fmla="*/ 279 h 292"/>
                  <a:gd name="T74" fmla="*/ 91 w 480"/>
                  <a:gd name="T75" fmla="*/ 286 h 292"/>
                  <a:gd name="T76" fmla="*/ 111 w 480"/>
                  <a:gd name="T77" fmla="*/ 292 h 292"/>
                  <a:gd name="T78" fmla="*/ 113 w 480"/>
                  <a:gd name="T79" fmla="*/ 292 h 292"/>
                  <a:gd name="T80" fmla="*/ 113 w 480"/>
                  <a:gd name="T81" fmla="*/ 292 h 292"/>
                  <a:gd name="T82" fmla="*/ 422 w 480"/>
                  <a:gd name="T83" fmla="*/ 292 h 292"/>
                  <a:gd name="T84" fmla="*/ 422 w 480"/>
                  <a:gd name="T85" fmla="*/ 292 h 292"/>
                  <a:gd name="T86" fmla="*/ 422 w 480"/>
                  <a:gd name="T87" fmla="*/ 292 h 292"/>
                  <a:gd name="T88" fmla="*/ 427 w 480"/>
                  <a:gd name="T89" fmla="*/ 291 h 292"/>
                  <a:gd name="T90" fmla="*/ 456 w 480"/>
                  <a:gd name="T91" fmla="*/ 252 h 292"/>
                  <a:gd name="T92" fmla="*/ 462 w 480"/>
                  <a:gd name="T93" fmla="*/ 238 h 292"/>
                  <a:gd name="T94" fmla="*/ 466 w 480"/>
                  <a:gd name="T95" fmla="*/ 226 h 292"/>
                  <a:gd name="T96" fmla="*/ 475 w 480"/>
                  <a:gd name="T97" fmla="*/ 188 h 292"/>
                  <a:gd name="T98" fmla="*/ 480 w 480"/>
                  <a:gd name="T99" fmla="*/ 152 h 292"/>
                  <a:gd name="T100" fmla="*/ 480 w 480"/>
                  <a:gd name="T101" fmla="*/ 150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480" h="292">
                    <a:moveTo>
                      <a:pt x="480" y="150"/>
                    </a:moveTo>
                    <a:cubicBezTo>
                      <a:pt x="480" y="144"/>
                      <a:pt x="479" y="139"/>
                      <a:pt x="477" y="134"/>
                    </a:cubicBezTo>
                    <a:cubicBezTo>
                      <a:pt x="477" y="134"/>
                      <a:pt x="477" y="134"/>
                      <a:pt x="477" y="134"/>
                    </a:cubicBezTo>
                    <a:cubicBezTo>
                      <a:pt x="466" y="103"/>
                      <a:pt x="433" y="87"/>
                      <a:pt x="403" y="97"/>
                    </a:cubicBezTo>
                    <a:cubicBezTo>
                      <a:pt x="393" y="100"/>
                      <a:pt x="385" y="106"/>
                      <a:pt x="378" y="114"/>
                    </a:cubicBezTo>
                    <a:cubicBezTo>
                      <a:pt x="377" y="108"/>
                      <a:pt x="376" y="102"/>
                      <a:pt x="373" y="97"/>
                    </a:cubicBezTo>
                    <a:cubicBezTo>
                      <a:pt x="358" y="99"/>
                      <a:pt x="343" y="100"/>
                      <a:pt x="327" y="99"/>
                    </a:cubicBezTo>
                    <a:cubicBezTo>
                      <a:pt x="337" y="103"/>
                      <a:pt x="347" y="107"/>
                      <a:pt x="357" y="110"/>
                    </a:cubicBezTo>
                    <a:cubicBezTo>
                      <a:pt x="356" y="111"/>
                      <a:pt x="356" y="111"/>
                      <a:pt x="356" y="111"/>
                    </a:cubicBezTo>
                    <a:cubicBezTo>
                      <a:pt x="345" y="108"/>
                      <a:pt x="334" y="104"/>
                      <a:pt x="323" y="99"/>
                    </a:cubicBezTo>
                    <a:cubicBezTo>
                      <a:pt x="320" y="97"/>
                      <a:pt x="320" y="97"/>
                      <a:pt x="320" y="97"/>
                    </a:cubicBezTo>
                    <a:cubicBezTo>
                      <a:pt x="324" y="97"/>
                      <a:pt x="324" y="97"/>
                      <a:pt x="324" y="97"/>
                    </a:cubicBezTo>
                    <a:cubicBezTo>
                      <a:pt x="340" y="98"/>
                      <a:pt x="357" y="98"/>
                      <a:pt x="373" y="96"/>
                    </a:cubicBezTo>
                    <a:cubicBezTo>
                      <a:pt x="369" y="88"/>
                      <a:pt x="365" y="80"/>
                      <a:pt x="358" y="73"/>
                    </a:cubicBezTo>
                    <a:cubicBezTo>
                      <a:pt x="332" y="71"/>
                      <a:pt x="306" y="64"/>
                      <a:pt x="281" y="54"/>
                    </a:cubicBezTo>
                    <a:cubicBezTo>
                      <a:pt x="282" y="53"/>
                      <a:pt x="282" y="53"/>
                      <a:pt x="282" y="53"/>
                    </a:cubicBezTo>
                    <a:cubicBezTo>
                      <a:pt x="306" y="63"/>
                      <a:pt x="331" y="69"/>
                      <a:pt x="357" y="71"/>
                    </a:cubicBezTo>
                    <a:cubicBezTo>
                      <a:pt x="326" y="38"/>
                      <a:pt x="274" y="36"/>
                      <a:pt x="240" y="67"/>
                    </a:cubicBezTo>
                    <a:cubicBezTo>
                      <a:pt x="235" y="73"/>
                      <a:pt x="230" y="79"/>
                      <a:pt x="226" y="85"/>
                    </a:cubicBezTo>
                    <a:cubicBezTo>
                      <a:pt x="224" y="62"/>
                      <a:pt x="214" y="39"/>
                      <a:pt x="198" y="22"/>
                    </a:cubicBezTo>
                    <a:cubicBezTo>
                      <a:pt x="163" y="36"/>
                      <a:pt x="125" y="42"/>
                      <a:pt x="86" y="40"/>
                    </a:cubicBezTo>
                    <a:cubicBezTo>
                      <a:pt x="96" y="45"/>
                      <a:pt x="106" y="48"/>
                      <a:pt x="116" y="51"/>
                    </a:cubicBezTo>
                    <a:cubicBezTo>
                      <a:pt x="115" y="52"/>
                      <a:pt x="115" y="52"/>
                      <a:pt x="115" y="52"/>
                    </a:cubicBezTo>
                    <a:cubicBezTo>
                      <a:pt x="104" y="49"/>
                      <a:pt x="93" y="45"/>
                      <a:pt x="83" y="40"/>
                    </a:cubicBezTo>
                    <a:cubicBezTo>
                      <a:pt x="80" y="38"/>
                      <a:pt x="80" y="38"/>
                      <a:pt x="80" y="38"/>
                    </a:cubicBezTo>
                    <a:cubicBezTo>
                      <a:pt x="83" y="39"/>
                      <a:pt x="83" y="39"/>
                      <a:pt x="83" y="39"/>
                    </a:cubicBezTo>
                    <a:cubicBezTo>
                      <a:pt x="122" y="41"/>
                      <a:pt x="161" y="35"/>
                      <a:pt x="197" y="21"/>
                    </a:cubicBezTo>
                    <a:cubicBezTo>
                      <a:pt x="196" y="19"/>
                      <a:pt x="194" y="18"/>
                      <a:pt x="193" y="16"/>
                    </a:cubicBezTo>
                    <a:cubicBezTo>
                      <a:pt x="148" y="17"/>
                      <a:pt x="98" y="17"/>
                      <a:pt x="54" y="0"/>
                    </a:cubicBezTo>
                    <a:cubicBezTo>
                      <a:pt x="20" y="21"/>
                      <a:pt x="0" y="58"/>
                      <a:pt x="0" y="97"/>
                    </a:cubicBezTo>
                    <a:cubicBezTo>
                      <a:pt x="0" y="119"/>
                      <a:pt x="6" y="148"/>
                      <a:pt x="16" y="177"/>
                    </a:cubicBezTo>
                    <a:cubicBezTo>
                      <a:pt x="21" y="190"/>
                      <a:pt x="26" y="203"/>
                      <a:pt x="32" y="216"/>
                    </a:cubicBezTo>
                    <a:cubicBezTo>
                      <a:pt x="35" y="222"/>
                      <a:pt x="38" y="228"/>
                      <a:pt x="42" y="234"/>
                    </a:cubicBezTo>
                    <a:cubicBezTo>
                      <a:pt x="46" y="241"/>
                      <a:pt x="51" y="248"/>
                      <a:pt x="56" y="255"/>
                    </a:cubicBezTo>
                    <a:cubicBezTo>
                      <a:pt x="58" y="258"/>
                      <a:pt x="58" y="258"/>
                      <a:pt x="58" y="258"/>
                    </a:cubicBezTo>
                    <a:cubicBezTo>
                      <a:pt x="64" y="265"/>
                      <a:pt x="69" y="271"/>
                      <a:pt x="76" y="276"/>
                    </a:cubicBezTo>
                    <a:cubicBezTo>
                      <a:pt x="77" y="277"/>
                      <a:pt x="78" y="278"/>
                      <a:pt x="80" y="279"/>
                    </a:cubicBezTo>
                    <a:cubicBezTo>
                      <a:pt x="83" y="282"/>
                      <a:pt x="87" y="284"/>
                      <a:pt x="91" y="286"/>
                    </a:cubicBezTo>
                    <a:cubicBezTo>
                      <a:pt x="97" y="289"/>
                      <a:pt x="104" y="291"/>
                      <a:pt x="111" y="292"/>
                    </a:cubicBezTo>
                    <a:cubicBezTo>
                      <a:pt x="113" y="292"/>
                      <a:pt x="113" y="292"/>
                      <a:pt x="113" y="292"/>
                    </a:cubicBezTo>
                    <a:cubicBezTo>
                      <a:pt x="113" y="292"/>
                      <a:pt x="113" y="292"/>
                      <a:pt x="113" y="292"/>
                    </a:cubicBezTo>
                    <a:cubicBezTo>
                      <a:pt x="422" y="292"/>
                      <a:pt x="422" y="292"/>
                      <a:pt x="422" y="292"/>
                    </a:cubicBezTo>
                    <a:cubicBezTo>
                      <a:pt x="422" y="292"/>
                      <a:pt x="422" y="292"/>
                      <a:pt x="422" y="292"/>
                    </a:cubicBezTo>
                    <a:cubicBezTo>
                      <a:pt x="422" y="292"/>
                      <a:pt x="422" y="292"/>
                      <a:pt x="422" y="292"/>
                    </a:cubicBezTo>
                    <a:cubicBezTo>
                      <a:pt x="424" y="292"/>
                      <a:pt x="425" y="291"/>
                      <a:pt x="427" y="291"/>
                    </a:cubicBezTo>
                    <a:cubicBezTo>
                      <a:pt x="438" y="287"/>
                      <a:pt x="448" y="271"/>
                      <a:pt x="456" y="252"/>
                    </a:cubicBezTo>
                    <a:cubicBezTo>
                      <a:pt x="458" y="247"/>
                      <a:pt x="460" y="243"/>
                      <a:pt x="462" y="238"/>
                    </a:cubicBezTo>
                    <a:cubicBezTo>
                      <a:pt x="463" y="233"/>
                      <a:pt x="464" y="230"/>
                      <a:pt x="466" y="226"/>
                    </a:cubicBezTo>
                    <a:cubicBezTo>
                      <a:pt x="470" y="213"/>
                      <a:pt x="473" y="200"/>
                      <a:pt x="475" y="188"/>
                    </a:cubicBezTo>
                    <a:cubicBezTo>
                      <a:pt x="478" y="176"/>
                      <a:pt x="480" y="164"/>
                      <a:pt x="480" y="152"/>
                    </a:cubicBezTo>
                    <a:cubicBezTo>
                      <a:pt x="480" y="151"/>
                      <a:pt x="480" y="151"/>
                      <a:pt x="480" y="150"/>
                    </a:cubicBezTo>
                  </a:path>
                </a:pathLst>
              </a:custGeom>
              <a:solidFill>
                <a:srgbClr val="4285F4">
                  <a:alpha val="20000"/>
                </a:srgb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1" name="íşlíďe"/>
              <p:cNvSpPr/>
              <p:nvPr/>
            </p:nvSpPr>
            <p:spPr bwMode="auto">
              <a:xfrm>
                <a:off x="10091738" y="3994151"/>
                <a:ext cx="395288" cy="122238"/>
              </a:xfrm>
              <a:custGeom>
                <a:avLst/>
                <a:gdLst>
                  <a:gd name="T0" fmla="*/ 136 w 136"/>
                  <a:gd name="T1" fmla="*/ 41 h 42"/>
                  <a:gd name="T2" fmla="*/ 0 w 136"/>
                  <a:gd name="T3" fmla="*/ 26 h 42"/>
                  <a:gd name="T4" fmla="*/ 136 w 136"/>
                  <a:gd name="T5" fmla="*/ 4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36" h="42">
                    <a:moveTo>
                      <a:pt x="136" y="41"/>
                    </a:moveTo>
                    <a:cubicBezTo>
                      <a:pt x="100" y="6"/>
                      <a:pt x="44" y="0"/>
                      <a:pt x="0" y="26"/>
                    </a:cubicBezTo>
                    <a:cubicBezTo>
                      <a:pt x="44" y="41"/>
                      <a:pt x="92" y="42"/>
                      <a:pt x="136" y="41"/>
                    </a:cubicBezTo>
                    <a:close/>
                  </a:path>
                </a:pathLst>
              </a:custGeom>
              <a:solidFill>
                <a:srgbClr val="4285F4">
                  <a:alpha val="20000"/>
                </a:srgb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2" name="íšľiḋè"/>
              <p:cNvSpPr/>
              <p:nvPr/>
            </p:nvSpPr>
            <p:spPr bwMode="auto">
              <a:xfrm>
                <a:off x="10936288" y="4606926"/>
                <a:ext cx="284163" cy="307975"/>
              </a:xfrm>
              <a:custGeom>
                <a:avLst/>
                <a:gdLst>
                  <a:gd name="T0" fmla="*/ 24 w 98"/>
                  <a:gd name="T1" fmla="*/ 93 h 106"/>
                  <a:gd name="T2" fmla="*/ 22 w 98"/>
                  <a:gd name="T3" fmla="*/ 91 h 106"/>
                  <a:gd name="T4" fmla="*/ 23 w 98"/>
                  <a:gd name="T5" fmla="*/ 90 h 106"/>
                  <a:gd name="T6" fmla="*/ 24 w 98"/>
                  <a:gd name="T7" fmla="*/ 90 h 106"/>
                  <a:gd name="T8" fmla="*/ 30 w 98"/>
                  <a:gd name="T9" fmla="*/ 90 h 106"/>
                  <a:gd name="T10" fmla="*/ 32 w 98"/>
                  <a:gd name="T11" fmla="*/ 91 h 106"/>
                  <a:gd name="T12" fmla="*/ 32 w 98"/>
                  <a:gd name="T13" fmla="*/ 92 h 106"/>
                  <a:gd name="T14" fmla="*/ 30 w 98"/>
                  <a:gd name="T15" fmla="*/ 93 h 106"/>
                  <a:gd name="T16" fmla="*/ 24 w 98"/>
                  <a:gd name="T17" fmla="*/ 93 h 106"/>
                  <a:gd name="T18" fmla="*/ 68 w 98"/>
                  <a:gd name="T19" fmla="*/ 93 h 106"/>
                  <a:gd name="T20" fmla="*/ 66 w 98"/>
                  <a:gd name="T21" fmla="*/ 91 h 106"/>
                  <a:gd name="T22" fmla="*/ 66 w 98"/>
                  <a:gd name="T23" fmla="*/ 90 h 106"/>
                  <a:gd name="T24" fmla="*/ 68 w 98"/>
                  <a:gd name="T25" fmla="*/ 90 h 106"/>
                  <a:gd name="T26" fmla="*/ 74 w 98"/>
                  <a:gd name="T27" fmla="*/ 90 h 106"/>
                  <a:gd name="T28" fmla="*/ 76 w 98"/>
                  <a:gd name="T29" fmla="*/ 91 h 106"/>
                  <a:gd name="T30" fmla="*/ 75 w 98"/>
                  <a:gd name="T31" fmla="*/ 92 h 106"/>
                  <a:gd name="T32" fmla="*/ 74 w 98"/>
                  <a:gd name="T33" fmla="*/ 93 h 106"/>
                  <a:gd name="T34" fmla="*/ 74 w 98"/>
                  <a:gd name="T35" fmla="*/ 93 h 106"/>
                  <a:gd name="T36" fmla="*/ 68 w 98"/>
                  <a:gd name="T37" fmla="*/ 93 h 106"/>
                  <a:gd name="T38" fmla="*/ 49 w 98"/>
                  <a:gd name="T39" fmla="*/ 0 h 106"/>
                  <a:gd name="T40" fmla="*/ 48 w 98"/>
                  <a:gd name="T41" fmla="*/ 0 h 106"/>
                  <a:gd name="T42" fmla="*/ 48 w 98"/>
                  <a:gd name="T43" fmla="*/ 1 h 106"/>
                  <a:gd name="T44" fmla="*/ 0 w 98"/>
                  <a:gd name="T45" fmla="*/ 83 h 106"/>
                  <a:gd name="T46" fmla="*/ 1 w 98"/>
                  <a:gd name="T47" fmla="*/ 85 h 106"/>
                  <a:gd name="T48" fmla="*/ 1 w 98"/>
                  <a:gd name="T49" fmla="*/ 85 h 106"/>
                  <a:gd name="T50" fmla="*/ 16 w 98"/>
                  <a:gd name="T51" fmla="*/ 85 h 106"/>
                  <a:gd name="T52" fmla="*/ 17 w 98"/>
                  <a:gd name="T53" fmla="*/ 87 h 106"/>
                  <a:gd name="T54" fmla="*/ 17 w 98"/>
                  <a:gd name="T55" fmla="*/ 105 h 106"/>
                  <a:gd name="T56" fmla="*/ 19 w 98"/>
                  <a:gd name="T57" fmla="*/ 106 h 106"/>
                  <a:gd name="T58" fmla="*/ 37 w 98"/>
                  <a:gd name="T59" fmla="*/ 106 h 106"/>
                  <a:gd name="T60" fmla="*/ 39 w 98"/>
                  <a:gd name="T61" fmla="*/ 105 h 106"/>
                  <a:gd name="T62" fmla="*/ 39 w 98"/>
                  <a:gd name="T63" fmla="*/ 96 h 106"/>
                  <a:gd name="T64" fmla="*/ 40 w 98"/>
                  <a:gd name="T65" fmla="*/ 95 h 106"/>
                  <a:gd name="T66" fmla="*/ 58 w 98"/>
                  <a:gd name="T67" fmla="*/ 95 h 106"/>
                  <a:gd name="T68" fmla="*/ 59 w 98"/>
                  <a:gd name="T69" fmla="*/ 96 h 106"/>
                  <a:gd name="T70" fmla="*/ 59 w 98"/>
                  <a:gd name="T71" fmla="*/ 105 h 106"/>
                  <a:gd name="T72" fmla="*/ 61 w 98"/>
                  <a:gd name="T73" fmla="*/ 106 h 106"/>
                  <a:gd name="T74" fmla="*/ 79 w 98"/>
                  <a:gd name="T75" fmla="*/ 106 h 106"/>
                  <a:gd name="T76" fmla="*/ 81 w 98"/>
                  <a:gd name="T77" fmla="*/ 105 h 106"/>
                  <a:gd name="T78" fmla="*/ 81 w 98"/>
                  <a:gd name="T79" fmla="*/ 105 h 106"/>
                  <a:gd name="T80" fmla="*/ 81 w 98"/>
                  <a:gd name="T81" fmla="*/ 87 h 106"/>
                  <a:gd name="T82" fmla="*/ 82 w 98"/>
                  <a:gd name="T83" fmla="*/ 85 h 106"/>
                  <a:gd name="T84" fmla="*/ 96 w 98"/>
                  <a:gd name="T85" fmla="*/ 85 h 106"/>
                  <a:gd name="T86" fmla="*/ 97 w 98"/>
                  <a:gd name="T87" fmla="*/ 85 h 106"/>
                  <a:gd name="T88" fmla="*/ 98 w 98"/>
                  <a:gd name="T89" fmla="*/ 84 h 106"/>
                  <a:gd name="T90" fmla="*/ 98 w 98"/>
                  <a:gd name="T91" fmla="*/ 83 h 106"/>
                  <a:gd name="T92" fmla="*/ 50 w 98"/>
                  <a:gd name="T93" fmla="*/ 1 h 106"/>
                  <a:gd name="T94" fmla="*/ 49 w 98"/>
                  <a:gd name="T95" fmla="*/ 0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98" h="106">
                    <a:moveTo>
                      <a:pt x="24" y="93"/>
                    </a:moveTo>
                    <a:cubicBezTo>
                      <a:pt x="23" y="93"/>
                      <a:pt x="22" y="92"/>
                      <a:pt x="22" y="91"/>
                    </a:cubicBezTo>
                    <a:cubicBezTo>
                      <a:pt x="22" y="91"/>
                      <a:pt x="22" y="90"/>
                      <a:pt x="23" y="90"/>
                    </a:cubicBezTo>
                    <a:cubicBezTo>
                      <a:pt x="23" y="90"/>
                      <a:pt x="23" y="90"/>
                      <a:pt x="24" y="90"/>
                    </a:cubicBezTo>
                    <a:cubicBezTo>
                      <a:pt x="30" y="90"/>
                      <a:pt x="30" y="90"/>
                      <a:pt x="30" y="90"/>
                    </a:cubicBezTo>
                    <a:cubicBezTo>
                      <a:pt x="31" y="90"/>
                      <a:pt x="32" y="90"/>
                      <a:pt x="32" y="91"/>
                    </a:cubicBezTo>
                    <a:cubicBezTo>
                      <a:pt x="32" y="92"/>
                      <a:pt x="32" y="92"/>
                      <a:pt x="32" y="92"/>
                    </a:cubicBezTo>
                    <a:cubicBezTo>
                      <a:pt x="31" y="93"/>
                      <a:pt x="31" y="93"/>
                      <a:pt x="30" y="93"/>
                    </a:cubicBezTo>
                    <a:cubicBezTo>
                      <a:pt x="24" y="93"/>
                      <a:pt x="24" y="93"/>
                      <a:pt x="24" y="93"/>
                    </a:cubicBezTo>
                    <a:moveTo>
                      <a:pt x="68" y="93"/>
                    </a:moveTo>
                    <a:cubicBezTo>
                      <a:pt x="67" y="93"/>
                      <a:pt x="66" y="92"/>
                      <a:pt x="66" y="91"/>
                    </a:cubicBezTo>
                    <a:cubicBezTo>
                      <a:pt x="66" y="91"/>
                      <a:pt x="66" y="90"/>
                      <a:pt x="66" y="90"/>
                    </a:cubicBezTo>
                    <a:cubicBezTo>
                      <a:pt x="67" y="90"/>
                      <a:pt x="67" y="90"/>
                      <a:pt x="68" y="90"/>
                    </a:cubicBezTo>
                    <a:cubicBezTo>
                      <a:pt x="74" y="90"/>
                      <a:pt x="74" y="90"/>
                      <a:pt x="74" y="90"/>
                    </a:cubicBezTo>
                    <a:cubicBezTo>
                      <a:pt x="75" y="90"/>
                      <a:pt x="76" y="90"/>
                      <a:pt x="76" y="91"/>
                    </a:cubicBezTo>
                    <a:cubicBezTo>
                      <a:pt x="76" y="92"/>
                      <a:pt x="76" y="92"/>
                      <a:pt x="75" y="92"/>
                    </a:cubicBezTo>
                    <a:cubicBezTo>
                      <a:pt x="75" y="93"/>
                      <a:pt x="75" y="93"/>
                      <a:pt x="74" y="93"/>
                    </a:cubicBezTo>
                    <a:cubicBezTo>
                      <a:pt x="74" y="93"/>
                      <a:pt x="74" y="93"/>
                      <a:pt x="74" y="93"/>
                    </a:cubicBezTo>
                    <a:cubicBezTo>
                      <a:pt x="68" y="93"/>
                      <a:pt x="68" y="93"/>
                      <a:pt x="68" y="93"/>
                    </a:cubicBezTo>
                    <a:moveTo>
                      <a:pt x="49" y="0"/>
                    </a:moveTo>
                    <a:cubicBezTo>
                      <a:pt x="49" y="0"/>
                      <a:pt x="48" y="0"/>
                      <a:pt x="48" y="0"/>
                    </a:cubicBezTo>
                    <a:cubicBezTo>
                      <a:pt x="48" y="1"/>
                      <a:pt x="48" y="1"/>
                      <a:pt x="48" y="1"/>
                    </a:cubicBezTo>
                    <a:cubicBezTo>
                      <a:pt x="0" y="83"/>
                      <a:pt x="0" y="83"/>
                      <a:pt x="0" y="83"/>
                    </a:cubicBezTo>
                    <a:cubicBezTo>
                      <a:pt x="0" y="84"/>
                      <a:pt x="0" y="85"/>
                      <a:pt x="1" y="85"/>
                    </a:cubicBezTo>
                    <a:cubicBezTo>
                      <a:pt x="1" y="85"/>
                      <a:pt x="1" y="85"/>
                      <a:pt x="1" y="85"/>
                    </a:cubicBezTo>
                    <a:cubicBezTo>
                      <a:pt x="16" y="85"/>
                      <a:pt x="16" y="85"/>
                      <a:pt x="16" y="85"/>
                    </a:cubicBezTo>
                    <a:cubicBezTo>
                      <a:pt x="16" y="85"/>
                      <a:pt x="17" y="86"/>
                      <a:pt x="17" y="87"/>
                    </a:cubicBezTo>
                    <a:cubicBezTo>
                      <a:pt x="17" y="105"/>
                      <a:pt x="17" y="105"/>
                      <a:pt x="17" y="105"/>
                    </a:cubicBezTo>
                    <a:cubicBezTo>
                      <a:pt x="17" y="105"/>
                      <a:pt x="18" y="106"/>
                      <a:pt x="19" y="106"/>
                    </a:cubicBezTo>
                    <a:cubicBezTo>
                      <a:pt x="37" y="106"/>
                      <a:pt x="37" y="106"/>
                      <a:pt x="37" y="106"/>
                    </a:cubicBezTo>
                    <a:cubicBezTo>
                      <a:pt x="38" y="106"/>
                      <a:pt x="39" y="105"/>
                      <a:pt x="39" y="105"/>
                    </a:cubicBezTo>
                    <a:cubicBezTo>
                      <a:pt x="39" y="96"/>
                      <a:pt x="39" y="96"/>
                      <a:pt x="39" y="96"/>
                    </a:cubicBezTo>
                    <a:cubicBezTo>
                      <a:pt x="39" y="95"/>
                      <a:pt x="39" y="95"/>
                      <a:pt x="40" y="95"/>
                    </a:cubicBezTo>
                    <a:cubicBezTo>
                      <a:pt x="58" y="95"/>
                      <a:pt x="58" y="95"/>
                      <a:pt x="58" y="95"/>
                    </a:cubicBezTo>
                    <a:cubicBezTo>
                      <a:pt x="58" y="95"/>
                      <a:pt x="59" y="95"/>
                      <a:pt x="59" y="96"/>
                    </a:cubicBezTo>
                    <a:cubicBezTo>
                      <a:pt x="59" y="105"/>
                      <a:pt x="59" y="105"/>
                      <a:pt x="59" y="105"/>
                    </a:cubicBezTo>
                    <a:cubicBezTo>
                      <a:pt x="59" y="105"/>
                      <a:pt x="60" y="106"/>
                      <a:pt x="61" y="106"/>
                    </a:cubicBezTo>
                    <a:cubicBezTo>
                      <a:pt x="79" y="106"/>
                      <a:pt x="79" y="106"/>
                      <a:pt x="79" y="106"/>
                    </a:cubicBezTo>
                    <a:cubicBezTo>
                      <a:pt x="80" y="106"/>
                      <a:pt x="80" y="106"/>
                      <a:pt x="81" y="105"/>
                    </a:cubicBezTo>
                    <a:cubicBezTo>
                      <a:pt x="81" y="105"/>
                      <a:pt x="81" y="105"/>
                      <a:pt x="81" y="105"/>
                    </a:cubicBezTo>
                    <a:cubicBezTo>
                      <a:pt x="81" y="87"/>
                      <a:pt x="81" y="87"/>
                      <a:pt x="81" y="87"/>
                    </a:cubicBezTo>
                    <a:cubicBezTo>
                      <a:pt x="81" y="86"/>
                      <a:pt x="81" y="85"/>
                      <a:pt x="82" y="85"/>
                    </a:cubicBezTo>
                    <a:cubicBezTo>
                      <a:pt x="96" y="85"/>
                      <a:pt x="96" y="85"/>
                      <a:pt x="96" y="85"/>
                    </a:cubicBezTo>
                    <a:cubicBezTo>
                      <a:pt x="96" y="85"/>
                      <a:pt x="97" y="85"/>
                      <a:pt x="97" y="85"/>
                    </a:cubicBezTo>
                    <a:cubicBezTo>
                      <a:pt x="97" y="85"/>
                      <a:pt x="98" y="85"/>
                      <a:pt x="98" y="84"/>
                    </a:cubicBezTo>
                    <a:cubicBezTo>
                      <a:pt x="98" y="83"/>
                      <a:pt x="98" y="83"/>
                      <a:pt x="98" y="83"/>
                    </a:cubicBezTo>
                    <a:cubicBezTo>
                      <a:pt x="50" y="1"/>
                      <a:pt x="50" y="1"/>
                      <a:pt x="50" y="1"/>
                    </a:cubicBezTo>
                    <a:cubicBezTo>
                      <a:pt x="50" y="0"/>
                      <a:pt x="50" y="0"/>
                      <a:pt x="49" y="0"/>
                    </a:cubicBezTo>
                  </a:path>
                </a:pathLst>
              </a:custGeom>
              <a:solidFill>
                <a:srgbClr val="4285F4">
                  <a:alpha val="15000"/>
                </a:srgb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3" name="îṩ1îḓê"/>
              <p:cNvSpPr/>
              <p:nvPr/>
            </p:nvSpPr>
            <p:spPr bwMode="auto">
              <a:xfrm>
                <a:off x="10256838" y="4916488"/>
                <a:ext cx="3175" cy="1588"/>
              </a:xfrm>
              <a:prstGeom prst="ellipse">
                <a:avLst/>
              </a:prstGeom>
              <a:solidFill>
                <a:srgbClr val="ECF3FE">
                  <a:alpha val="15000"/>
                </a:srgb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4" name="iŝliḑè"/>
              <p:cNvSpPr/>
              <p:nvPr/>
            </p:nvSpPr>
            <p:spPr bwMode="auto">
              <a:xfrm>
                <a:off x="10101263" y="4610101"/>
                <a:ext cx="266700" cy="306388"/>
              </a:xfrm>
              <a:custGeom>
                <a:avLst/>
                <a:gdLst>
                  <a:gd name="T0" fmla="*/ 61 w 92"/>
                  <a:gd name="T1" fmla="*/ 89 h 106"/>
                  <a:gd name="T2" fmla="*/ 68 w 92"/>
                  <a:gd name="T3" fmla="*/ 89 h 106"/>
                  <a:gd name="T4" fmla="*/ 68 w 92"/>
                  <a:gd name="T5" fmla="*/ 89 h 106"/>
                  <a:gd name="T6" fmla="*/ 70 w 92"/>
                  <a:gd name="T7" fmla="*/ 91 h 106"/>
                  <a:gd name="T8" fmla="*/ 68 w 92"/>
                  <a:gd name="T9" fmla="*/ 92 h 106"/>
                  <a:gd name="T10" fmla="*/ 68 w 92"/>
                  <a:gd name="T11" fmla="*/ 92 h 106"/>
                  <a:gd name="T12" fmla="*/ 61 w 92"/>
                  <a:gd name="T13" fmla="*/ 92 h 106"/>
                  <a:gd name="T14" fmla="*/ 60 w 92"/>
                  <a:gd name="T15" fmla="*/ 91 h 106"/>
                  <a:gd name="T16" fmla="*/ 60 w 92"/>
                  <a:gd name="T17" fmla="*/ 90 h 106"/>
                  <a:gd name="T18" fmla="*/ 61 w 92"/>
                  <a:gd name="T19" fmla="*/ 89 h 106"/>
                  <a:gd name="T20" fmla="*/ 61 w 92"/>
                  <a:gd name="T21" fmla="*/ 89 h 106"/>
                  <a:gd name="T22" fmla="*/ 30 w 92"/>
                  <a:gd name="T23" fmla="*/ 59 h 106"/>
                  <a:gd name="T24" fmla="*/ 29 w 92"/>
                  <a:gd name="T25" fmla="*/ 58 h 106"/>
                  <a:gd name="T26" fmla="*/ 29 w 92"/>
                  <a:gd name="T27" fmla="*/ 46 h 106"/>
                  <a:gd name="T28" fmla="*/ 30 w 92"/>
                  <a:gd name="T29" fmla="*/ 45 h 106"/>
                  <a:gd name="T30" fmla="*/ 55 w 92"/>
                  <a:gd name="T31" fmla="*/ 45 h 106"/>
                  <a:gd name="T32" fmla="*/ 57 w 92"/>
                  <a:gd name="T33" fmla="*/ 46 h 106"/>
                  <a:gd name="T34" fmla="*/ 57 w 92"/>
                  <a:gd name="T35" fmla="*/ 58 h 106"/>
                  <a:gd name="T36" fmla="*/ 55 w 92"/>
                  <a:gd name="T37" fmla="*/ 59 h 106"/>
                  <a:gd name="T38" fmla="*/ 30 w 92"/>
                  <a:gd name="T39" fmla="*/ 59 h 106"/>
                  <a:gd name="T40" fmla="*/ 43 w 92"/>
                  <a:gd name="T41" fmla="*/ 0 h 106"/>
                  <a:gd name="T42" fmla="*/ 42 w 92"/>
                  <a:gd name="T43" fmla="*/ 0 h 106"/>
                  <a:gd name="T44" fmla="*/ 41 w 92"/>
                  <a:gd name="T45" fmla="*/ 0 h 106"/>
                  <a:gd name="T46" fmla="*/ 0 w 92"/>
                  <a:gd name="T47" fmla="*/ 72 h 106"/>
                  <a:gd name="T48" fmla="*/ 18 w 92"/>
                  <a:gd name="T49" fmla="*/ 89 h 106"/>
                  <a:gd name="T50" fmla="*/ 24 w 92"/>
                  <a:gd name="T51" fmla="*/ 89 h 106"/>
                  <a:gd name="T52" fmla="*/ 25 w 92"/>
                  <a:gd name="T53" fmla="*/ 89 h 106"/>
                  <a:gd name="T54" fmla="*/ 26 w 92"/>
                  <a:gd name="T55" fmla="*/ 91 h 106"/>
                  <a:gd name="T56" fmla="*/ 25 w 92"/>
                  <a:gd name="T57" fmla="*/ 92 h 106"/>
                  <a:gd name="T58" fmla="*/ 24 w 92"/>
                  <a:gd name="T59" fmla="*/ 92 h 106"/>
                  <a:gd name="T60" fmla="*/ 21 w 92"/>
                  <a:gd name="T61" fmla="*/ 92 h 106"/>
                  <a:gd name="T62" fmla="*/ 32 w 92"/>
                  <a:gd name="T63" fmla="*/ 99 h 106"/>
                  <a:gd name="T64" fmla="*/ 32 w 92"/>
                  <a:gd name="T65" fmla="*/ 96 h 106"/>
                  <a:gd name="T66" fmla="*/ 34 w 92"/>
                  <a:gd name="T67" fmla="*/ 94 h 106"/>
                  <a:gd name="T68" fmla="*/ 52 w 92"/>
                  <a:gd name="T69" fmla="*/ 94 h 106"/>
                  <a:gd name="T70" fmla="*/ 53 w 92"/>
                  <a:gd name="T71" fmla="*/ 96 h 106"/>
                  <a:gd name="T72" fmla="*/ 53 w 92"/>
                  <a:gd name="T73" fmla="*/ 104 h 106"/>
                  <a:gd name="T74" fmla="*/ 54 w 92"/>
                  <a:gd name="T75" fmla="*/ 106 h 106"/>
                  <a:gd name="T76" fmla="*/ 55 w 92"/>
                  <a:gd name="T77" fmla="*/ 106 h 106"/>
                  <a:gd name="T78" fmla="*/ 55 w 92"/>
                  <a:gd name="T79" fmla="*/ 106 h 106"/>
                  <a:gd name="T80" fmla="*/ 73 w 92"/>
                  <a:gd name="T81" fmla="*/ 106 h 106"/>
                  <a:gd name="T82" fmla="*/ 74 w 92"/>
                  <a:gd name="T83" fmla="*/ 105 h 106"/>
                  <a:gd name="T84" fmla="*/ 75 w 92"/>
                  <a:gd name="T85" fmla="*/ 104 h 106"/>
                  <a:gd name="T86" fmla="*/ 75 w 92"/>
                  <a:gd name="T87" fmla="*/ 87 h 106"/>
                  <a:gd name="T88" fmla="*/ 76 w 92"/>
                  <a:gd name="T89" fmla="*/ 85 h 106"/>
                  <a:gd name="T90" fmla="*/ 90 w 92"/>
                  <a:gd name="T91" fmla="*/ 85 h 106"/>
                  <a:gd name="T92" fmla="*/ 90 w 92"/>
                  <a:gd name="T93" fmla="*/ 85 h 106"/>
                  <a:gd name="T94" fmla="*/ 92 w 92"/>
                  <a:gd name="T95" fmla="*/ 84 h 106"/>
                  <a:gd name="T96" fmla="*/ 92 w 92"/>
                  <a:gd name="T97" fmla="*/ 83 h 106"/>
                  <a:gd name="T98" fmla="*/ 44 w 92"/>
                  <a:gd name="T99" fmla="*/ 0 h 106"/>
                  <a:gd name="T100" fmla="*/ 43 w 92"/>
                  <a:gd name="T101" fmla="*/ 0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92" h="106">
                    <a:moveTo>
                      <a:pt x="61" y="89"/>
                    </a:moveTo>
                    <a:cubicBezTo>
                      <a:pt x="68" y="89"/>
                      <a:pt x="68" y="89"/>
                      <a:pt x="68" y="89"/>
                    </a:cubicBezTo>
                    <a:cubicBezTo>
                      <a:pt x="68" y="89"/>
                      <a:pt x="68" y="89"/>
                      <a:pt x="68" y="89"/>
                    </a:cubicBezTo>
                    <a:cubicBezTo>
                      <a:pt x="69" y="89"/>
                      <a:pt x="70" y="90"/>
                      <a:pt x="70" y="91"/>
                    </a:cubicBezTo>
                    <a:cubicBezTo>
                      <a:pt x="70" y="92"/>
                      <a:pt x="69" y="92"/>
                      <a:pt x="68" y="92"/>
                    </a:cubicBezTo>
                    <a:cubicBezTo>
                      <a:pt x="68" y="92"/>
                      <a:pt x="68" y="92"/>
                      <a:pt x="68" y="92"/>
                    </a:cubicBezTo>
                    <a:cubicBezTo>
                      <a:pt x="61" y="92"/>
                      <a:pt x="61" y="92"/>
                      <a:pt x="61" y="92"/>
                    </a:cubicBezTo>
                    <a:cubicBezTo>
                      <a:pt x="60" y="92"/>
                      <a:pt x="60" y="92"/>
                      <a:pt x="60" y="91"/>
                    </a:cubicBezTo>
                    <a:cubicBezTo>
                      <a:pt x="60" y="91"/>
                      <a:pt x="60" y="90"/>
                      <a:pt x="60" y="90"/>
                    </a:cubicBezTo>
                    <a:cubicBezTo>
                      <a:pt x="61" y="90"/>
                      <a:pt x="61" y="89"/>
                      <a:pt x="61" y="89"/>
                    </a:cubicBezTo>
                    <a:cubicBezTo>
                      <a:pt x="61" y="89"/>
                      <a:pt x="61" y="89"/>
                      <a:pt x="61" y="89"/>
                    </a:cubicBezTo>
                    <a:moveTo>
                      <a:pt x="30" y="59"/>
                    </a:moveTo>
                    <a:cubicBezTo>
                      <a:pt x="30" y="59"/>
                      <a:pt x="29" y="59"/>
                      <a:pt x="29" y="58"/>
                    </a:cubicBezTo>
                    <a:cubicBezTo>
                      <a:pt x="29" y="46"/>
                      <a:pt x="29" y="46"/>
                      <a:pt x="29" y="46"/>
                    </a:cubicBezTo>
                    <a:cubicBezTo>
                      <a:pt x="29" y="45"/>
                      <a:pt x="30" y="45"/>
                      <a:pt x="30" y="45"/>
                    </a:cubicBezTo>
                    <a:cubicBezTo>
                      <a:pt x="55" y="45"/>
                      <a:pt x="55" y="45"/>
                      <a:pt x="55" y="45"/>
                    </a:cubicBezTo>
                    <a:cubicBezTo>
                      <a:pt x="56" y="45"/>
                      <a:pt x="57" y="45"/>
                      <a:pt x="57" y="46"/>
                    </a:cubicBezTo>
                    <a:cubicBezTo>
                      <a:pt x="57" y="58"/>
                      <a:pt x="57" y="58"/>
                      <a:pt x="57" y="58"/>
                    </a:cubicBezTo>
                    <a:cubicBezTo>
                      <a:pt x="57" y="59"/>
                      <a:pt x="56" y="59"/>
                      <a:pt x="55" y="59"/>
                    </a:cubicBezTo>
                    <a:cubicBezTo>
                      <a:pt x="30" y="59"/>
                      <a:pt x="30" y="59"/>
                      <a:pt x="30" y="59"/>
                    </a:cubicBezTo>
                    <a:moveTo>
                      <a:pt x="43" y="0"/>
                    </a:moveTo>
                    <a:cubicBezTo>
                      <a:pt x="43" y="0"/>
                      <a:pt x="42" y="0"/>
                      <a:pt x="42" y="0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0" y="72"/>
                      <a:pt x="0" y="72"/>
                      <a:pt x="0" y="72"/>
                    </a:cubicBezTo>
                    <a:cubicBezTo>
                      <a:pt x="6" y="78"/>
                      <a:pt x="11" y="84"/>
                      <a:pt x="18" y="89"/>
                    </a:cubicBezTo>
                    <a:cubicBezTo>
                      <a:pt x="24" y="89"/>
                      <a:pt x="24" y="89"/>
                      <a:pt x="24" y="89"/>
                    </a:cubicBezTo>
                    <a:cubicBezTo>
                      <a:pt x="24" y="89"/>
                      <a:pt x="24" y="89"/>
                      <a:pt x="25" y="89"/>
                    </a:cubicBezTo>
                    <a:cubicBezTo>
                      <a:pt x="25" y="89"/>
                      <a:pt x="26" y="90"/>
                      <a:pt x="26" y="91"/>
                    </a:cubicBezTo>
                    <a:cubicBezTo>
                      <a:pt x="26" y="92"/>
                      <a:pt x="26" y="92"/>
                      <a:pt x="25" y="92"/>
                    </a:cubicBezTo>
                    <a:cubicBezTo>
                      <a:pt x="24" y="92"/>
                      <a:pt x="24" y="92"/>
                      <a:pt x="24" y="92"/>
                    </a:cubicBezTo>
                    <a:cubicBezTo>
                      <a:pt x="21" y="92"/>
                      <a:pt x="21" y="92"/>
                      <a:pt x="21" y="92"/>
                    </a:cubicBezTo>
                    <a:cubicBezTo>
                      <a:pt x="25" y="95"/>
                      <a:pt x="29" y="97"/>
                      <a:pt x="32" y="99"/>
                    </a:cubicBezTo>
                    <a:cubicBezTo>
                      <a:pt x="32" y="96"/>
                      <a:pt x="32" y="96"/>
                      <a:pt x="32" y="96"/>
                    </a:cubicBezTo>
                    <a:cubicBezTo>
                      <a:pt x="32" y="95"/>
                      <a:pt x="33" y="94"/>
                      <a:pt x="34" y="94"/>
                    </a:cubicBezTo>
                    <a:cubicBezTo>
                      <a:pt x="52" y="94"/>
                      <a:pt x="52" y="94"/>
                      <a:pt x="52" y="94"/>
                    </a:cubicBezTo>
                    <a:cubicBezTo>
                      <a:pt x="52" y="94"/>
                      <a:pt x="53" y="95"/>
                      <a:pt x="53" y="96"/>
                    </a:cubicBezTo>
                    <a:cubicBezTo>
                      <a:pt x="53" y="104"/>
                      <a:pt x="53" y="104"/>
                      <a:pt x="53" y="104"/>
                    </a:cubicBezTo>
                    <a:cubicBezTo>
                      <a:pt x="53" y="105"/>
                      <a:pt x="54" y="105"/>
                      <a:pt x="54" y="106"/>
                    </a:cubicBezTo>
                    <a:cubicBezTo>
                      <a:pt x="55" y="106"/>
                      <a:pt x="55" y="106"/>
                      <a:pt x="55" y="106"/>
                    </a:cubicBezTo>
                    <a:cubicBezTo>
                      <a:pt x="55" y="106"/>
                      <a:pt x="55" y="106"/>
                      <a:pt x="55" y="106"/>
                    </a:cubicBezTo>
                    <a:cubicBezTo>
                      <a:pt x="73" y="106"/>
                      <a:pt x="73" y="106"/>
                      <a:pt x="73" y="106"/>
                    </a:cubicBezTo>
                    <a:cubicBezTo>
                      <a:pt x="74" y="106"/>
                      <a:pt x="74" y="106"/>
                      <a:pt x="74" y="105"/>
                    </a:cubicBezTo>
                    <a:cubicBezTo>
                      <a:pt x="75" y="104"/>
                      <a:pt x="75" y="104"/>
                      <a:pt x="75" y="104"/>
                    </a:cubicBezTo>
                    <a:cubicBezTo>
                      <a:pt x="75" y="87"/>
                      <a:pt x="75" y="87"/>
                      <a:pt x="75" y="87"/>
                    </a:cubicBezTo>
                    <a:cubicBezTo>
                      <a:pt x="75" y="86"/>
                      <a:pt x="75" y="85"/>
                      <a:pt x="76" y="85"/>
                    </a:cubicBezTo>
                    <a:cubicBezTo>
                      <a:pt x="90" y="85"/>
                      <a:pt x="90" y="85"/>
                      <a:pt x="90" y="85"/>
                    </a:cubicBezTo>
                    <a:cubicBezTo>
                      <a:pt x="90" y="85"/>
                      <a:pt x="90" y="85"/>
                      <a:pt x="90" y="85"/>
                    </a:cubicBezTo>
                    <a:cubicBezTo>
                      <a:pt x="91" y="85"/>
                      <a:pt x="92" y="84"/>
                      <a:pt x="92" y="84"/>
                    </a:cubicBezTo>
                    <a:cubicBezTo>
                      <a:pt x="92" y="83"/>
                      <a:pt x="92" y="83"/>
                      <a:pt x="92" y="83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4" y="0"/>
                      <a:pt x="43" y="0"/>
                      <a:pt x="43" y="0"/>
                    </a:cubicBezTo>
                  </a:path>
                </a:pathLst>
              </a:custGeom>
              <a:solidFill>
                <a:srgbClr val="4285F4">
                  <a:alpha val="15000"/>
                </a:srgb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5" name="ï$ľíḍê"/>
              <p:cNvSpPr/>
              <p:nvPr/>
            </p:nvSpPr>
            <p:spPr bwMode="auto">
              <a:xfrm>
                <a:off x="10375900" y="4330701"/>
                <a:ext cx="539750" cy="584200"/>
              </a:xfrm>
              <a:custGeom>
                <a:avLst/>
                <a:gdLst>
                  <a:gd name="T0" fmla="*/ 31 w 186"/>
                  <a:gd name="T1" fmla="*/ 161 h 201"/>
                  <a:gd name="T2" fmla="*/ 62 w 186"/>
                  <a:gd name="T3" fmla="*/ 170 h 201"/>
                  <a:gd name="T4" fmla="*/ 86 w 186"/>
                  <a:gd name="T5" fmla="*/ 161 h 201"/>
                  <a:gd name="T6" fmla="*/ 99 w 186"/>
                  <a:gd name="T7" fmla="*/ 169 h 201"/>
                  <a:gd name="T8" fmla="*/ 123 w 186"/>
                  <a:gd name="T9" fmla="*/ 169 h 201"/>
                  <a:gd name="T10" fmla="*/ 154 w 186"/>
                  <a:gd name="T11" fmla="*/ 161 h 201"/>
                  <a:gd name="T12" fmla="*/ 177 w 186"/>
                  <a:gd name="T13" fmla="*/ 170 h 201"/>
                  <a:gd name="T14" fmla="*/ 8 w 186"/>
                  <a:gd name="T15" fmla="*/ 140 h 201"/>
                  <a:gd name="T16" fmla="*/ 8 w 186"/>
                  <a:gd name="T17" fmla="*/ 150 h 201"/>
                  <a:gd name="T18" fmla="*/ 85 w 186"/>
                  <a:gd name="T19" fmla="*/ 140 h 201"/>
                  <a:gd name="T20" fmla="*/ 100 w 186"/>
                  <a:gd name="T21" fmla="*/ 150 h 201"/>
                  <a:gd name="T22" fmla="*/ 123 w 186"/>
                  <a:gd name="T23" fmla="*/ 141 h 201"/>
                  <a:gd name="T24" fmla="*/ 154 w 186"/>
                  <a:gd name="T25" fmla="*/ 149 h 201"/>
                  <a:gd name="T26" fmla="*/ 178 w 186"/>
                  <a:gd name="T27" fmla="*/ 149 h 201"/>
                  <a:gd name="T28" fmla="*/ 7 w 186"/>
                  <a:gd name="T29" fmla="*/ 121 h 201"/>
                  <a:gd name="T30" fmla="*/ 31 w 186"/>
                  <a:gd name="T31" fmla="*/ 129 h 201"/>
                  <a:gd name="T32" fmla="*/ 62 w 186"/>
                  <a:gd name="T33" fmla="*/ 120 h 201"/>
                  <a:gd name="T34" fmla="*/ 62 w 186"/>
                  <a:gd name="T35" fmla="*/ 129 h 201"/>
                  <a:gd name="T36" fmla="*/ 123 w 186"/>
                  <a:gd name="T37" fmla="*/ 120 h 201"/>
                  <a:gd name="T38" fmla="*/ 154 w 186"/>
                  <a:gd name="T39" fmla="*/ 129 h 201"/>
                  <a:gd name="T40" fmla="*/ 178 w 186"/>
                  <a:gd name="T41" fmla="*/ 121 h 201"/>
                  <a:gd name="T42" fmla="*/ 7 w 186"/>
                  <a:gd name="T43" fmla="*/ 108 h 201"/>
                  <a:gd name="T44" fmla="*/ 31 w 186"/>
                  <a:gd name="T45" fmla="*/ 108 h 201"/>
                  <a:gd name="T46" fmla="*/ 62 w 186"/>
                  <a:gd name="T47" fmla="*/ 100 h 201"/>
                  <a:gd name="T48" fmla="*/ 85 w 186"/>
                  <a:gd name="T49" fmla="*/ 109 h 201"/>
                  <a:gd name="T50" fmla="*/ 100 w 186"/>
                  <a:gd name="T51" fmla="*/ 100 h 201"/>
                  <a:gd name="T52" fmla="*/ 100 w 186"/>
                  <a:gd name="T53" fmla="*/ 109 h 201"/>
                  <a:gd name="T54" fmla="*/ 177 w 186"/>
                  <a:gd name="T55" fmla="*/ 100 h 201"/>
                  <a:gd name="T56" fmla="*/ 8 w 186"/>
                  <a:gd name="T57" fmla="*/ 88 h 201"/>
                  <a:gd name="T58" fmla="*/ 31 w 186"/>
                  <a:gd name="T59" fmla="*/ 80 h 201"/>
                  <a:gd name="T60" fmla="*/ 62 w 186"/>
                  <a:gd name="T61" fmla="*/ 88 h 201"/>
                  <a:gd name="T62" fmla="*/ 86 w 186"/>
                  <a:gd name="T63" fmla="*/ 88 h 201"/>
                  <a:gd name="T64" fmla="*/ 99 w 186"/>
                  <a:gd name="T65" fmla="*/ 80 h 201"/>
                  <a:gd name="T66" fmla="*/ 123 w 186"/>
                  <a:gd name="T67" fmla="*/ 88 h 201"/>
                  <a:gd name="T68" fmla="*/ 154 w 186"/>
                  <a:gd name="T69" fmla="*/ 79 h 201"/>
                  <a:gd name="T70" fmla="*/ 154 w 186"/>
                  <a:gd name="T71" fmla="*/ 88 h 201"/>
                  <a:gd name="T72" fmla="*/ 31 w 186"/>
                  <a:gd name="T73" fmla="*/ 59 h 201"/>
                  <a:gd name="T74" fmla="*/ 62 w 186"/>
                  <a:gd name="T75" fmla="*/ 68 h 201"/>
                  <a:gd name="T76" fmla="*/ 86 w 186"/>
                  <a:gd name="T77" fmla="*/ 60 h 201"/>
                  <a:gd name="T78" fmla="*/ 99 w 186"/>
                  <a:gd name="T79" fmla="*/ 68 h 201"/>
                  <a:gd name="T80" fmla="*/ 123 w 186"/>
                  <a:gd name="T81" fmla="*/ 68 h 201"/>
                  <a:gd name="T82" fmla="*/ 154 w 186"/>
                  <a:gd name="T83" fmla="*/ 60 h 201"/>
                  <a:gd name="T84" fmla="*/ 177 w 186"/>
                  <a:gd name="T85" fmla="*/ 68 h 201"/>
                  <a:gd name="T86" fmla="*/ 8 w 186"/>
                  <a:gd name="T87" fmla="*/ 39 h 201"/>
                  <a:gd name="T88" fmla="*/ 8 w 186"/>
                  <a:gd name="T89" fmla="*/ 48 h 201"/>
                  <a:gd name="T90" fmla="*/ 85 w 186"/>
                  <a:gd name="T91" fmla="*/ 39 h 201"/>
                  <a:gd name="T92" fmla="*/ 100 w 186"/>
                  <a:gd name="T93" fmla="*/ 48 h 201"/>
                  <a:gd name="T94" fmla="*/ 123 w 186"/>
                  <a:gd name="T95" fmla="*/ 39 h 201"/>
                  <a:gd name="T96" fmla="*/ 154 w 186"/>
                  <a:gd name="T97" fmla="*/ 47 h 201"/>
                  <a:gd name="T98" fmla="*/ 178 w 186"/>
                  <a:gd name="T99" fmla="*/ 47 h 201"/>
                  <a:gd name="T100" fmla="*/ 80 w 186"/>
                  <a:gd name="T101" fmla="*/ 1 h 201"/>
                  <a:gd name="T102" fmla="*/ 0 w 186"/>
                  <a:gd name="T103" fmla="*/ 31 h 201"/>
                  <a:gd name="T104" fmla="*/ 38 w 186"/>
                  <a:gd name="T105" fmla="*/ 201 h 201"/>
                  <a:gd name="T106" fmla="*/ 55 w 186"/>
                  <a:gd name="T107" fmla="*/ 201 h 201"/>
                  <a:gd name="T108" fmla="*/ 131 w 186"/>
                  <a:gd name="T109" fmla="*/ 177 h 201"/>
                  <a:gd name="T110" fmla="*/ 185 w 186"/>
                  <a:gd name="T111" fmla="*/ 201 h 201"/>
                  <a:gd name="T112" fmla="*/ 126 w 186"/>
                  <a:gd name="T113" fmla="*/ 31 h 201"/>
                  <a:gd name="T114" fmla="*/ 104 w 186"/>
                  <a:gd name="T115" fmla="*/ 0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86" h="201">
                    <a:moveTo>
                      <a:pt x="8" y="170"/>
                    </a:moveTo>
                    <a:cubicBezTo>
                      <a:pt x="7" y="169"/>
                      <a:pt x="7" y="169"/>
                      <a:pt x="7" y="169"/>
                    </a:cubicBezTo>
                    <a:cubicBezTo>
                      <a:pt x="7" y="161"/>
                      <a:pt x="7" y="161"/>
                      <a:pt x="7" y="161"/>
                    </a:cubicBezTo>
                    <a:cubicBezTo>
                      <a:pt x="8" y="161"/>
                      <a:pt x="8" y="161"/>
                      <a:pt x="8" y="161"/>
                    </a:cubicBezTo>
                    <a:cubicBezTo>
                      <a:pt x="31" y="161"/>
                      <a:pt x="31" y="161"/>
                      <a:pt x="31" y="161"/>
                    </a:cubicBezTo>
                    <a:cubicBezTo>
                      <a:pt x="31" y="161"/>
                      <a:pt x="31" y="161"/>
                      <a:pt x="31" y="161"/>
                    </a:cubicBezTo>
                    <a:cubicBezTo>
                      <a:pt x="31" y="169"/>
                      <a:pt x="31" y="169"/>
                      <a:pt x="31" y="169"/>
                    </a:cubicBezTo>
                    <a:cubicBezTo>
                      <a:pt x="31" y="170"/>
                      <a:pt x="31" y="170"/>
                      <a:pt x="31" y="170"/>
                    </a:cubicBezTo>
                    <a:cubicBezTo>
                      <a:pt x="8" y="170"/>
                      <a:pt x="8" y="170"/>
                      <a:pt x="8" y="170"/>
                    </a:cubicBezTo>
                    <a:moveTo>
                      <a:pt x="62" y="170"/>
                    </a:moveTo>
                    <a:cubicBezTo>
                      <a:pt x="62" y="169"/>
                      <a:pt x="62" y="169"/>
                      <a:pt x="62" y="169"/>
                    </a:cubicBezTo>
                    <a:cubicBezTo>
                      <a:pt x="62" y="161"/>
                      <a:pt x="62" y="161"/>
                      <a:pt x="62" y="161"/>
                    </a:cubicBezTo>
                    <a:cubicBezTo>
                      <a:pt x="62" y="161"/>
                      <a:pt x="62" y="161"/>
                      <a:pt x="62" y="161"/>
                    </a:cubicBezTo>
                    <a:cubicBezTo>
                      <a:pt x="85" y="161"/>
                      <a:pt x="85" y="161"/>
                      <a:pt x="85" y="161"/>
                    </a:cubicBezTo>
                    <a:cubicBezTo>
                      <a:pt x="86" y="161"/>
                      <a:pt x="86" y="161"/>
                      <a:pt x="86" y="161"/>
                    </a:cubicBezTo>
                    <a:cubicBezTo>
                      <a:pt x="86" y="169"/>
                      <a:pt x="86" y="169"/>
                      <a:pt x="86" y="169"/>
                    </a:cubicBezTo>
                    <a:cubicBezTo>
                      <a:pt x="85" y="170"/>
                      <a:pt x="85" y="170"/>
                      <a:pt x="85" y="170"/>
                    </a:cubicBezTo>
                    <a:cubicBezTo>
                      <a:pt x="62" y="170"/>
                      <a:pt x="62" y="170"/>
                      <a:pt x="62" y="170"/>
                    </a:cubicBezTo>
                    <a:moveTo>
                      <a:pt x="100" y="170"/>
                    </a:moveTo>
                    <a:cubicBezTo>
                      <a:pt x="99" y="169"/>
                      <a:pt x="99" y="169"/>
                      <a:pt x="99" y="169"/>
                    </a:cubicBezTo>
                    <a:cubicBezTo>
                      <a:pt x="99" y="161"/>
                      <a:pt x="99" y="161"/>
                      <a:pt x="99" y="161"/>
                    </a:cubicBezTo>
                    <a:cubicBezTo>
                      <a:pt x="100" y="161"/>
                      <a:pt x="100" y="161"/>
                      <a:pt x="100" y="161"/>
                    </a:cubicBezTo>
                    <a:cubicBezTo>
                      <a:pt x="123" y="161"/>
                      <a:pt x="123" y="161"/>
                      <a:pt x="123" y="161"/>
                    </a:cubicBezTo>
                    <a:cubicBezTo>
                      <a:pt x="123" y="161"/>
                      <a:pt x="123" y="161"/>
                      <a:pt x="123" y="161"/>
                    </a:cubicBezTo>
                    <a:cubicBezTo>
                      <a:pt x="123" y="169"/>
                      <a:pt x="123" y="169"/>
                      <a:pt x="123" y="169"/>
                    </a:cubicBezTo>
                    <a:cubicBezTo>
                      <a:pt x="123" y="170"/>
                      <a:pt x="123" y="170"/>
                      <a:pt x="123" y="170"/>
                    </a:cubicBezTo>
                    <a:cubicBezTo>
                      <a:pt x="100" y="170"/>
                      <a:pt x="100" y="170"/>
                      <a:pt x="100" y="170"/>
                    </a:cubicBezTo>
                    <a:moveTo>
                      <a:pt x="154" y="170"/>
                    </a:moveTo>
                    <a:cubicBezTo>
                      <a:pt x="154" y="169"/>
                      <a:pt x="154" y="169"/>
                      <a:pt x="154" y="169"/>
                    </a:cubicBezTo>
                    <a:cubicBezTo>
                      <a:pt x="154" y="161"/>
                      <a:pt x="154" y="161"/>
                      <a:pt x="154" y="161"/>
                    </a:cubicBezTo>
                    <a:cubicBezTo>
                      <a:pt x="154" y="161"/>
                      <a:pt x="154" y="161"/>
                      <a:pt x="154" y="161"/>
                    </a:cubicBezTo>
                    <a:cubicBezTo>
                      <a:pt x="177" y="161"/>
                      <a:pt x="177" y="161"/>
                      <a:pt x="177" y="161"/>
                    </a:cubicBezTo>
                    <a:cubicBezTo>
                      <a:pt x="178" y="161"/>
                      <a:pt x="178" y="161"/>
                      <a:pt x="178" y="161"/>
                    </a:cubicBezTo>
                    <a:cubicBezTo>
                      <a:pt x="178" y="169"/>
                      <a:pt x="178" y="169"/>
                      <a:pt x="178" y="169"/>
                    </a:cubicBezTo>
                    <a:cubicBezTo>
                      <a:pt x="177" y="170"/>
                      <a:pt x="177" y="170"/>
                      <a:pt x="177" y="170"/>
                    </a:cubicBezTo>
                    <a:cubicBezTo>
                      <a:pt x="154" y="170"/>
                      <a:pt x="154" y="170"/>
                      <a:pt x="154" y="170"/>
                    </a:cubicBezTo>
                    <a:moveTo>
                      <a:pt x="8" y="150"/>
                    </a:moveTo>
                    <a:cubicBezTo>
                      <a:pt x="7" y="149"/>
                      <a:pt x="7" y="149"/>
                      <a:pt x="7" y="149"/>
                    </a:cubicBezTo>
                    <a:cubicBezTo>
                      <a:pt x="7" y="141"/>
                      <a:pt x="7" y="141"/>
                      <a:pt x="7" y="141"/>
                    </a:cubicBezTo>
                    <a:cubicBezTo>
                      <a:pt x="8" y="140"/>
                      <a:pt x="8" y="140"/>
                      <a:pt x="8" y="140"/>
                    </a:cubicBezTo>
                    <a:cubicBezTo>
                      <a:pt x="31" y="140"/>
                      <a:pt x="31" y="140"/>
                      <a:pt x="31" y="140"/>
                    </a:cubicBezTo>
                    <a:cubicBezTo>
                      <a:pt x="31" y="141"/>
                      <a:pt x="31" y="141"/>
                      <a:pt x="31" y="141"/>
                    </a:cubicBezTo>
                    <a:cubicBezTo>
                      <a:pt x="31" y="149"/>
                      <a:pt x="31" y="149"/>
                      <a:pt x="31" y="149"/>
                    </a:cubicBezTo>
                    <a:cubicBezTo>
                      <a:pt x="31" y="150"/>
                      <a:pt x="31" y="150"/>
                      <a:pt x="31" y="150"/>
                    </a:cubicBezTo>
                    <a:cubicBezTo>
                      <a:pt x="8" y="150"/>
                      <a:pt x="8" y="150"/>
                      <a:pt x="8" y="150"/>
                    </a:cubicBezTo>
                    <a:moveTo>
                      <a:pt x="62" y="150"/>
                    </a:moveTo>
                    <a:cubicBezTo>
                      <a:pt x="62" y="149"/>
                      <a:pt x="62" y="149"/>
                      <a:pt x="62" y="149"/>
                    </a:cubicBezTo>
                    <a:cubicBezTo>
                      <a:pt x="62" y="141"/>
                      <a:pt x="62" y="141"/>
                      <a:pt x="62" y="141"/>
                    </a:cubicBezTo>
                    <a:cubicBezTo>
                      <a:pt x="62" y="140"/>
                      <a:pt x="62" y="140"/>
                      <a:pt x="62" y="140"/>
                    </a:cubicBezTo>
                    <a:cubicBezTo>
                      <a:pt x="85" y="140"/>
                      <a:pt x="85" y="140"/>
                      <a:pt x="85" y="140"/>
                    </a:cubicBezTo>
                    <a:cubicBezTo>
                      <a:pt x="86" y="141"/>
                      <a:pt x="86" y="141"/>
                      <a:pt x="86" y="141"/>
                    </a:cubicBezTo>
                    <a:cubicBezTo>
                      <a:pt x="86" y="149"/>
                      <a:pt x="86" y="149"/>
                      <a:pt x="86" y="149"/>
                    </a:cubicBezTo>
                    <a:cubicBezTo>
                      <a:pt x="85" y="150"/>
                      <a:pt x="85" y="150"/>
                      <a:pt x="85" y="150"/>
                    </a:cubicBezTo>
                    <a:cubicBezTo>
                      <a:pt x="62" y="150"/>
                      <a:pt x="62" y="150"/>
                      <a:pt x="62" y="150"/>
                    </a:cubicBezTo>
                    <a:moveTo>
                      <a:pt x="100" y="150"/>
                    </a:moveTo>
                    <a:cubicBezTo>
                      <a:pt x="99" y="149"/>
                      <a:pt x="99" y="149"/>
                      <a:pt x="99" y="149"/>
                    </a:cubicBezTo>
                    <a:cubicBezTo>
                      <a:pt x="99" y="141"/>
                      <a:pt x="99" y="141"/>
                      <a:pt x="99" y="141"/>
                    </a:cubicBezTo>
                    <a:cubicBezTo>
                      <a:pt x="100" y="140"/>
                      <a:pt x="100" y="140"/>
                      <a:pt x="100" y="140"/>
                    </a:cubicBezTo>
                    <a:cubicBezTo>
                      <a:pt x="123" y="140"/>
                      <a:pt x="123" y="140"/>
                      <a:pt x="123" y="140"/>
                    </a:cubicBezTo>
                    <a:cubicBezTo>
                      <a:pt x="123" y="141"/>
                      <a:pt x="123" y="141"/>
                      <a:pt x="123" y="141"/>
                    </a:cubicBezTo>
                    <a:cubicBezTo>
                      <a:pt x="123" y="149"/>
                      <a:pt x="123" y="149"/>
                      <a:pt x="123" y="149"/>
                    </a:cubicBezTo>
                    <a:cubicBezTo>
                      <a:pt x="123" y="150"/>
                      <a:pt x="123" y="150"/>
                      <a:pt x="123" y="150"/>
                    </a:cubicBezTo>
                    <a:cubicBezTo>
                      <a:pt x="100" y="150"/>
                      <a:pt x="100" y="150"/>
                      <a:pt x="100" y="150"/>
                    </a:cubicBezTo>
                    <a:moveTo>
                      <a:pt x="154" y="150"/>
                    </a:moveTo>
                    <a:cubicBezTo>
                      <a:pt x="154" y="149"/>
                      <a:pt x="154" y="149"/>
                      <a:pt x="154" y="149"/>
                    </a:cubicBezTo>
                    <a:cubicBezTo>
                      <a:pt x="154" y="141"/>
                      <a:pt x="154" y="141"/>
                      <a:pt x="154" y="141"/>
                    </a:cubicBezTo>
                    <a:cubicBezTo>
                      <a:pt x="154" y="140"/>
                      <a:pt x="154" y="140"/>
                      <a:pt x="154" y="140"/>
                    </a:cubicBezTo>
                    <a:cubicBezTo>
                      <a:pt x="177" y="140"/>
                      <a:pt x="177" y="140"/>
                      <a:pt x="177" y="140"/>
                    </a:cubicBezTo>
                    <a:cubicBezTo>
                      <a:pt x="178" y="141"/>
                      <a:pt x="178" y="141"/>
                      <a:pt x="178" y="141"/>
                    </a:cubicBezTo>
                    <a:cubicBezTo>
                      <a:pt x="178" y="149"/>
                      <a:pt x="178" y="149"/>
                      <a:pt x="178" y="149"/>
                    </a:cubicBezTo>
                    <a:cubicBezTo>
                      <a:pt x="177" y="150"/>
                      <a:pt x="177" y="150"/>
                      <a:pt x="177" y="150"/>
                    </a:cubicBezTo>
                    <a:cubicBezTo>
                      <a:pt x="154" y="150"/>
                      <a:pt x="154" y="150"/>
                      <a:pt x="154" y="150"/>
                    </a:cubicBezTo>
                    <a:moveTo>
                      <a:pt x="8" y="129"/>
                    </a:moveTo>
                    <a:cubicBezTo>
                      <a:pt x="7" y="129"/>
                      <a:pt x="7" y="129"/>
                      <a:pt x="7" y="129"/>
                    </a:cubicBezTo>
                    <a:cubicBezTo>
                      <a:pt x="7" y="121"/>
                      <a:pt x="7" y="121"/>
                      <a:pt x="7" y="121"/>
                    </a:cubicBezTo>
                    <a:cubicBezTo>
                      <a:pt x="8" y="120"/>
                      <a:pt x="8" y="120"/>
                      <a:pt x="8" y="120"/>
                    </a:cubicBezTo>
                    <a:cubicBezTo>
                      <a:pt x="31" y="120"/>
                      <a:pt x="31" y="120"/>
                      <a:pt x="31" y="120"/>
                    </a:cubicBezTo>
                    <a:cubicBezTo>
                      <a:pt x="31" y="121"/>
                      <a:pt x="31" y="121"/>
                      <a:pt x="31" y="121"/>
                    </a:cubicBezTo>
                    <a:cubicBezTo>
                      <a:pt x="31" y="129"/>
                      <a:pt x="31" y="129"/>
                      <a:pt x="31" y="129"/>
                    </a:cubicBezTo>
                    <a:cubicBezTo>
                      <a:pt x="31" y="129"/>
                      <a:pt x="31" y="129"/>
                      <a:pt x="31" y="129"/>
                    </a:cubicBezTo>
                    <a:cubicBezTo>
                      <a:pt x="8" y="129"/>
                      <a:pt x="8" y="129"/>
                      <a:pt x="8" y="129"/>
                    </a:cubicBezTo>
                    <a:moveTo>
                      <a:pt x="62" y="129"/>
                    </a:moveTo>
                    <a:cubicBezTo>
                      <a:pt x="62" y="129"/>
                      <a:pt x="62" y="129"/>
                      <a:pt x="62" y="129"/>
                    </a:cubicBezTo>
                    <a:cubicBezTo>
                      <a:pt x="62" y="121"/>
                      <a:pt x="62" y="121"/>
                      <a:pt x="62" y="121"/>
                    </a:cubicBezTo>
                    <a:cubicBezTo>
                      <a:pt x="62" y="120"/>
                      <a:pt x="62" y="120"/>
                      <a:pt x="62" y="120"/>
                    </a:cubicBezTo>
                    <a:cubicBezTo>
                      <a:pt x="85" y="120"/>
                      <a:pt x="85" y="120"/>
                      <a:pt x="85" y="120"/>
                    </a:cubicBezTo>
                    <a:cubicBezTo>
                      <a:pt x="86" y="121"/>
                      <a:pt x="86" y="121"/>
                      <a:pt x="86" y="121"/>
                    </a:cubicBezTo>
                    <a:cubicBezTo>
                      <a:pt x="86" y="129"/>
                      <a:pt x="86" y="129"/>
                      <a:pt x="86" y="129"/>
                    </a:cubicBezTo>
                    <a:cubicBezTo>
                      <a:pt x="85" y="129"/>
                      <a:pt x="85" y="129"/>
                      <a:pt x="85" y="129"/>
                    </a:cubicBezTo>
                    <a:cubicBezTo>
                      <a:pt x="62" y="129"/>
                      <a:pt x="62" y="129"/>
                      <a:pt x="62" y="129"/>
                    </a:cubicBezTo>
                    <a:moveTo>
                      <a:pt x="100" y="129"/>
                    </a:moveTo>
                    <a:cubicBezTo>
                      <a:pt x="99" y="129"/>
                      <a:pt x="99" y="129"/>
                      <a:pt x="99" y="129"/>
                    </a:cubicBezTo>
                    <a:cubicBezTo>
                      <a:pt x="99" y="121"/>
                      <a:pt x="99" y="121"/>
                      <a:pt x="99" y="121"/>
                    </a:cubicBezTo>
                    <a:cubicBezTo>
                      <a:pt x="100" y="120"/>
                      <a:pt x="100" y="120"/>
                      <a:pt x="100" y="120"/>
                    </a:cubicBezTo>
                    <a:cubicBezTo>
                      <a:pt x="123" y="120"/>
                      <a:pt x="123" y="120"/>
                      <a:pt x="123" y="120"/>
                    </a:cubicBezTo>
                    <a:cubicBezTo>
                      <a:pt x="123" y="121"/>
                      <a:pt x="123" y="121"/>
                      <a:pt x="123" y="121"/>
                    </a:cubicBezTo>
                    <a:cubicBezTo>
                      <a:pt x="123" y="129"/>
                      <a:pt x="123" y="129"/>
                      <a:pt x="123" y="129"/>
                    </a:cubicBezTo>
                    <a:cubicBezTo>
                      <a:pt x="123" y="129"/>
                      <a:pt x="123" y="129"/>
                      <a:pt x="123" y="129"/>
                    </a:cubicBezTo>
                    <a:cubicBezTo>
                      <a:pt x="100" y="129"/>
                      <a:pt x="100" y="129"/>
                      <a:pt x="100" y="129"/>
                    </a:cubicBezTo>
                    <a:moveTo>
                      <a:pt x="154" y="129"/>
                    </a:moveTo>
                    <a:cubicBezTo>
                      <a:pt x="154" y="129"/>
                      <a:pt x="154" y="129"/>
                      <a:pt x="154" y="129"/>
                    </a:cubicBezTo>
                    <a:cubicBezTo>
                      <a:pt x="154" y="121"/>
                      <a:pt x="154" y="121"/>
                      <a:pt x="154" y="121"/>
                    </a:cubicBezTo>
                    <a:cubicBezTo>
                      <a:pt x="154" y="120"/>
                      <a:pt x="154" y="120"/>
                      <a:pt x="154" y="120"/>
                    </a:cubicBezTo>
                    <a:cubicBezTo>
                      <a:pt x="177" y="120"/>
                      <a:pt x="177" y="120"/>
                      <a:pt x="177" y="120"/>
                    </a:cubicBezTo>
                    <a:cubicBezTo>
                      <a:pt x="178" y="121"/>
                      <a:pt x="178" y="121"/>
                      <a:pt x="178" y="121"/>
                    </a:cubicBezTo>
                    <a:cubicBezTo>
                      <a:pt x="178" y="129"/>
                      <a:pt x="178" y="129"/>
                      <a:pt x="178" y="129"/>
                    </a:cubicBezTo>
                    <a:cubicBezTo>
                      <a:pt x="177" y="129"/>
                      <a:pt x="177" y="129"/>
                      <a:pt x="177" y="129"/>
                    </a:cubicBezTo>
                    <a:cubicBezTo>
                      <a:pt x="154" y="129"/>
                      <a:pt x="154" y="129"/>
                      <a:pt x="154" y="129"/>
                    </a:cubicBezTo>
                    <a:moveTo>
                      <a:pt x="8" y="109"/>
                    </a:moveTo>
                    <a:cubicBezTo>
                      <a:pt x="7" y="108"/>
                      <a:pt x="7" y="108"/>
                      <a:pt x="7" y="108"/>
                    </a:cubicBezTo>
                    <a:cubicBezTo>
                      <a:pt x="7" y="100"/>
                      <a:pt x="7" y="100"/>
                      <a:pt x="7" y="100"/>
                    </a:cubicBezTo>
                    <a:cubicBezTo>
                      <a:pt x="8" y="100"/>
                      <a:pt x="8" y="100"/>
                      <a:pt x="8" y="100"/>
                    </a:cubicBezTo>
                    <a:cubicBezTo>
                      <a:pt x="31" y="100"/>
                      <a:pt x="31" y="100"/>
                      <a:pt x="31" y="100"/>
                    </a:cubicBezTo>
                    <a:cubicBezTo>
                      <a:pt x="31" y="100"/>
                      <a:pt x="31" y="100"/>
                      <a:pt x="31" y="100"/>
                    </a:cubicBezTo>
                    <a:cubicBezTo>
                      <a:pt x="31" y="108"/>
                      <a:pt x="31" y="108"/>
                      <a:pt x="31" y="108"/>
                    </a:cubicBezTo>
                    <a:cubicBezTo>
                      <a:pt x="31" y="109"/>
                      <a:pt x="31" y="109"/>
                      <a:pt x="31" y="109"/>
                    </a:cubicBezTo>
                    <a:cubicBezTo>
                      <a:pt x="8" y="109"/>
                      <a:pt x="8" y="109"/>
                      <a:pt x="8" y="109"/>
                    </a:cubicBezTo>
                    <a:moveTo>
                      <a:pt x="62" y="109"/>
                    </a:moveTo>
                    <a:cubicBezTo>
                      <a:pt x="62" y="108"/>
                      <a:pt x="62" y="108"/>
                      <a:pt x="62" y="108"/>
                    </a:cubicBezTo>
                    <a:cubicBezTo>
                      <a:pt x="62" y="100"/>
                      <a:pt x="62" y="100"/>
                      <a:pt x="62" y="100"/>
                    </a:cubicBezTo>
                    <a:cubicBezTo>
                      <a:pt x="62" y="100"/>
                      <a:pt x="62" y="100"/>
                      <a:pt x="62" y="100"/>
                    </a:cubicBezTo>
                    <a:cubicBezTo>
                      <a:pt x="85" y="100"/>
                      <a:pt x="85" y="100"/>
                      <a:pt x="85" y="100"/>
                    </a:cubicBezTo>
                    <a:cubicBezTo>
                      <a:pt x="86" y="100"/>
                      <a:pt x="86" y="100"/>
                      <a:pt x="86" y="100"/>
                    </a:cubicBezTo>
                    <a:cubicBezTo>
                      <a:pt x="86" y="108"/>
                      <a:pt x="86" y="108"/>
                      <a:pt x="86" y="108"/>
                    </a:cubicBezTo>
                    <a:cubicBezTo>
                      <a:pt x="85" y="109"/>
                      <a:pt x="85" y="109"/>
                      <a:pt x="85" y="109"/>
                    </a:cubicBezTo>
                    <a:cubicBezTo>
                      <a:pt x="62" y="109"/>
                      <a:pt x="62" y="109"/>
                      <a:pt x="62" y="109"/>
                    </a:cubicBezTo>
                    <a:moveTo>
                      <a:pt x="100" y="109"/>
                    </a:moveTo>
                    <a:cubicBezTo>
                      <a:pt x="99" y="108"/>
                      <a:pt x="99" y="108"/>
                      <a:pt x="99" y="108"/>
                    </a:cubicBezTo>
                    <a:cubicBezTo>
                      <a:pt x="99" y="100"/>
                      <a:pt x="99" y="100"/>
                      <a:pt x="99" y="100"/>
                    </a:cubicBezTo>
                    <a:cubicBezTo>
                      <a:pt x="100" y="100"/>
                      <a:pt x="100" y="100"/>
                      <a:pt x="100" y="100"/>
                    </a:cubicBezTo>
                    <a:cubicBezTo>
                      <a:pt x="123" y="100"/>
                      <a:pt x="123" y="100"/>
                      <a:pt x="123" y="100"/>
                    </a:cubicBezTo>
                    <a:cubicBezTo>
                      <a:pt x="123" y="100"/>
                      <a:pt x="123" y="100"/>
                      <a:pt x="123" y="100"/>
                    </a:cubicBezTo>
                    <a:cubicBezTo>
                      <a:pt x="123" y="108"/>
                      <a:pt x="123" y="108"/>
                      <a:pt x="123" y="108"/>
                    </a:cubicBezTo>
                    <a:cubicBezTo>
                      <a:pt x="123" y="109"/>
                      <a:pt x="123" y="109"/>
                      <a:pt x="123" y="109"/>
                    </a:cubicBezTo>
                    <a:cubicBezTo>
                      <a:pt x="100" y="109"/>
                      <a:pt x="100" y="109"/>
                      <a:pt x="100" y="109"/>
                    </a:cubicBezTo>
                    <a:moveTo>
                      <a:pt x="154" y="109"/>
                    </a:moveTo>
                    <a:cubicBezTo>
                      <a:pt x="154" y="108"/>
                      <a:pt x="154" y="108"/>
                      <a:pt x="154" y="108"/>
                    </a:cubicBezTo>
                    <a:cubicBezTo>
                      <a:pt x="154" y="100"/>
                      <a:pt x="154" y="100"/>
                      <a:pt x="154" y="100"/>
                    </a:cubicBezTo>
                    <a:cubicBezTo>
                      <a:pt x="154" y="100"/>
                      <a:pt x="154" y="100"/>
                      <a:pt x="154" y="100"/>
                    </a:cubicBezTo>
                    <a:cubicBezTo>
                      <a:pt x="177" y="100"/>
                      <a:pt x="177" y="100"/>
                      <a:pt x="177" y="100"/>
                    </a:cubicBezTo>
                    <a:cubicBezTo>
                      <a:pt x="178" y="100"/>
                      <a:pt x="178" y="100"/>
                      <a:pt x="178" y="100"/>
                    </a:cubicBezTo>
                    <a:cubicBezTo>
                      <a:pt x="178" y="108"/>
                      <a:pt x="178" y="108"/>
                      <a:pt x="178" y="108"/>
                    </a:cubicBezTo>
                    <a:cubicBezTo>
                      <a:pt x="177" y="109"/>
                      <a:pt x="177" y="109"/>
                      <a:pt x="177" y="109"/>
                    </a:cubicBezTo>
                    <a:cubicBezTo>
                      <a:pt x="154" y="109"/>
                      <a:pt x="154" y="109"/>
                      <a:pt x="154" y="109"/>
                    </a:cubicBezTo>
                    <a:moveTo>
                      <a:pt x="8" y="88"/>
                    </a:moveTo>
                    <a:cubicBezTo>
                      <a:pt x="7" y="88"/>
                      <a:pt x="7" y="88"/>
                      <a:pt x="7" y="88"/>
                    </a:cubicBezTo>
                    <a:cubicBezTo>
                      <a:pt x="7" y="80"/>
                      <a:pt x="7" y="80"/>
                      <a:pt x="7" y="80"/>
                    </a:cubicBezTo>
                    <a:cubicBezTo>
                      <a:pt x="8" y="79"/>
                      <a:pt x="8" y="79"/>
                      <a:pt x="8" y="79"/>
                    </a:cubicBezTo>
                    <a:cubicBezTo>
                      <a:pt x="31" y="79"/>
                      <a:pt x="31" y="79"/>
                      <a:pt x="31" y="79"/>
                    </a:cubicBezTo>
                    <a:cubicBezTo>
                      <a:pt x="31" y="80"/>
                      <a:pt x="31" y="80"/>
                      <a:pt x="31" y="80"/>
                    </a:cubicBezTo>
                    <a:cubicBezTo>
                      <a:pt x="31" y="88"/>
                      <a:pt x="31" y="88"/>
                      <a:pt x="31" y="88"/>
                    </a:cubicBezTo>
                    <a:cubicBezTo>
                      <a:pt x="31" y="88"/>
                      <a:pt x="31" y="88"/>
                      <a:pt x="31" y="88"/>
                    </a:cubicBezTo>
                    <a:cubicBezTo>
                      <a:pt x="8" y="88"/>
                      <a:pt x="8" y="88"/>
                      <a:pt x="8" y="88"/>
                    </a:cubicBezTo>
                    <a:moveTo>
                      <a:pt x="62" y="88"/>
                    </a:moveTo>
                    <a:cubicBezTo>
                      <a:pt x="62" y="88"/>
                      <a:pt x="62" y="88"/>
                      <a:pt x="62" y="88"/>
                    </a:cubicBezTo>
                    <a:cubicBezTo>
                      <a:pt x="62" y="80"/>
                      <a:pt x="62" y="80"/>
                      <a:pt x="62" y="80"/>
                    </a:cubicBezTo>
                    <a:cubicBezTo>
                      <a:pt x="62" y="79"/>
                      <a:pt x="62" y="79"/>
                      <a:pt x="62" y="79"/>
                    </a:cubicBezTo>
                    <a:cubicBezTo>
                      <a:pt x="85" y="79"/>
                      <a:pt x="85" y="79"/>
                      <a:pt x="85" y="79"/>
                    </a:cubicBezTo>
                    <a:cubicBezTo>
                      <a:pt x="86" y="80"/>
                      <a:pt x="86" y="80"/>
                      <a:pt x="86" y="80"/>
                    </a:cubicBezTo>
                    <a:cubicBezTo>
                      <a:pt x="86" y="88"/>
                      <a:pt x="86" y="88"/>
                      <a:pt x="86" y="88"/>
                    </a:cubicBezTo>
                    <a:cubicBezTo>
                      <a:pt x="85" y="88"/>
                      <a:pt x="85" y="88"/>
                      <a:pt x="85" y="88"/>
                    </a:cubicBezTo>
                    <a:cubicBezTo>
                      <a:pt x="62" y="88"/>
                      <a:pt x="62" y="88"/>
                      <a:pt x="62" y="88"/>
                    </a:cubicBezTo>
                    <a:moveTo>
                      <a:pt x="100" y="88"/>
                    </a:moveTo>
                    <a:cubicBezTo>
                      <a:pt x="99" y="88"/>
                      <a:pt x="99" y="88"/>
                      <a:pt x="99" y="88"/>
                    </a:cubicBezTo>
                    <a:cubicBezTo>
                      <a:pt x="99" y="80"/>
                      <a:pt x="99" y="80"/>
                      <a:pt x="99" y="80"/>
                    </a:cubicBezTo>
                    <a:cubicBezTo>
                      <a:pt x="100" y="79"/>
                      <a:pt x="100" y="79"/>
                      <a:pt x="100" y="79"/>
                    </a:cubicBezTo>
                    <a:cubicBezTo>
                      <a:pt x="123" y="79"/>
                      <a:pt x="123" y="79"/>
                      <a:pt x="123" y="79"/>
                    </a:cubicBezTo>
                    <a:cubicBezTo>
                      <a:pt x="123" y="80"/>
                      <a:pt x="123" y="80"/>
                      <a:pt x="123" y="80"/>
                    </a:cubicBezTo>
                    <a:cubicBezTo>
                      <a:pt x="123" y="88"/>
                      <a:pt x="123" y="88"/>
                      <a:pt x="123" y="88"/>
                    </a:cubicBezTo>
                    <a:cubicBezTo>
                      <a:pt x="123" y="88"/>
                      <a:pt x="123" y="88"/>
                      <a:pt x="123" y="88"/>
                    </a:cubicBezTo>
                    <a:cubicBezTo>
                      <a:pt x="100" y="88"/>
                      <a:pt x="100" y="88"/>
                      <a:pt x="100" y="88"/>
                    </a:cubicBezTo>
                    <a:moveTo>
                      <a:pt x="154" y="88"/>
                    </a:moveTo>
                    <a:cubicBezTo>
                      <a:pt x="154" y="88"/>
                      <a:pt x="154" y="88"/>
                      <a:pt x="154" y="88"/>
                    </a:cubicBezTo>
                    <a:cubicBezTo>
                      <a:pt x="154" y="80"/>
                      <a:pt x="154" y="80"/>
                      <a:pt x="154" y="80"/>
                    </a:cubicBezTo>
                    <a:cubicBezTo>
                      <a:pt x="154" y="79"/>
                      <a:pt x="154" y="79"/>
                      <a:pt x="154" y="79"/>
                    </a:cubicBezTo>
                    <a:cubicBezTo>
                      <a:pt x="177" y="79"/>
                      <a:pt x="177" y="79"/>
                      <a:pt x="177" y="79"/>
                    </a:cubicBezTo>
                    <a:cubicBezTo>
                      <a:pt x="178" y="80"/>
                      <a:pt x="178" y="80"/>
                      <a:pt x="178" y="80"/>
                    </a:cubicBezTo>
                    <a:cubicBezTo>
                      <a:pt x="178" y="88"/>
                      <a:pt x="178" y="88"/>
                      <a:pt x="178" y="88"/>
                    </a:cubicBezTo>
                    <a:cubicBezTo>
                      <a:pt x="177" y="88"/>
                      <a:pt x="177" y="88"/>
                      <a:pt x="177" y="88"/>
                    </a:cubicBezTo>
                    <a:cubicBezTo>
                      <a:pt x="154" y="88"/>
                      <a:pt x="154" y="88"/>
                      <a:pt x="154" y="88"/>
                    </a:cubicBezTo>
                    <a:moveTo>
                      <a:pt x="8" y="68"/>
                    </a:moveTo>
                    <a:cubicBezTo>
                      <a:pt x="7" y="68"/>
                      <a:pt x="7" y="68"/>
                      <a:pt x="7" y="68"/>
                    </a:cubicBezTo>
                    <a:cubicBezTo>
                      <a:pt x="7" y="60"/>
                      <a:pt x="7" y="60"/>
                      <a:pt x="7" y="60"/>
                    </a:cubicBezTo>
                    <a:cubicBezTo>
                      <a:pt x="8" y="59"/>
                      <a:pt x="8" y="59"/>
                      <a:pt x="8" y="59"/>
                    </a:cubicBezTo>
                    <a:cubicBezTo>
                      <a:pt x="31" y="59"/>
                      <a:pt x="31" y="59"/>
                      <a:pt x="31" y="59"/>
                    </a:cubicBezTo>
                    <a:cubicBezTo>
                      <a:pt x="31" y="60"/>
                      <a:pt x="31" y="60"/>
                      <a:pt x="31" y="60"/>
                    </a:cubicBezTo>
                    <a:cubicBezTo>
                      <a:pt x="31" y="68"/>
                      <a:pt x="31" y="68"/>
                      <a:pt x="31" y="68"/>
                    </a:cubicBezTo>
                    <a:cubicBezTo>
                      <a:pt x="31" y="68"/>
                      <a:pt x="31" y="68"/>
                      <a:pt x="31" y="68"/>
                    </a:cubicBezTo>
                    <a:cubicBezTo>
                      <a:pt x="8" y="68"/>
                      <a:pt x="8" y="68"/>
                      <a:pt x="8" y="68"/>
                    </a:cubicBezTo>
                    <a:moveTo>
                      <a:pt x="62" y="68"/>
                    </a:moveTo>
                    <a:cubicBezTo>
                      <a:pt x="62" y="68"/>
                      <a:pt x="62" y="68"/>
                      <a:pt x="62" y="68"/>
                    </a:cubicBezTo>
                    <a:cubicBezTo>
                      <a:pt x="62" y="60"/>
                      <a:pt x="62" y="60"/>
                      <a:pt x="62" y="60"/>
                    </a:cubicBezTo>
                    <a:cubicBezTo>
                      <a:pt x="62" y="59"/>
                      <a:pt x="62" y="59"/>
                      <a:pt x="62" y="59"/>
                    </a:cubicBezTo>
                    <a:cubicBezTo>
                      <a:pt x="85" y="59"/>
                      <a:pt x="85" y="59"/>
                      <a:pt x="85" y="59"/>
                    </a:cubicBezTo>
                    <a:cubicBezTo>
                      <a:pt x="86" y="60"/>
                      <a:pt x="86" y="60"/>
                      <a:pt x="86" y="60"/>
                    </a:cubicBezTo>
                    <a:cubicBezTo>
                      <a:pt x="86" y="68"/>
                      <a:pt x="86" y="68"/>
                      <a:pt x="86" y="68"/>
                    </a:cubicBezTo>
                    <a:cubicBezTo>
                      <a:pt x="85" y="68"/>
                      <a:pt x="85" y="68"/>
                      <a:pt x="85" y="68"/>
                    </a:cubicBezTo>
                    <a:cubicBezTo>
                      <a:pt x="62" y="68"/>
                      <a:pt x="62" y="68"/>
                      <a:pt x="62" y="68"/>
                    </a:cubicBezTo>
                    <a:moveTo>
                      <a:pt x="100" y="68"/>
                    </a:moveTo>
                    <a:cubicBezTo>
                      <a:pt x="99" y="68"/>
                      <a:pt x="99" y="68"/>
                      <a:pt x="99" y="68"/>
                    </a:cubicBezTo>
                    <a:cubicBezTo>
                      <a:pt x="99" y="60"/>
                      <a:pt x="99" y="60"/>
                      <a:pt x="99" y="60"/>
                    </a:cubicBezTo>
                    <a:cubicBezTo>
                      <a:pt x="100" y="59"/>
                      <a:pt x="100" y="59"/>
                      <a:pt x="100" y="59"/>
                    </a:cubicBezTo>
                    <a:cubicBezTo>
                      <a:pt x="123" y="59"/>
                      <a:pt x="123" y="59"/>
                      <a:pt x="123" y="59"/>
                    </a:cubicBezTo>
                    <a:cubicBezTo>
                      <a:pt x="123" y="60"/>
                      <a:pt x="123" y="60"/>
                      <a:pt x="123" y="60"/>
                    </a:cubicBezTo>
                    <a:cubicBezTo>
                      <a:pt x="123" y="68"/>
                      <a:pt x="123" y="68"/>
                      <a:pt x="123" y="68"/>
                    </a:cubicBezTo>
                    <a:cubicBezTo>
                      <a:pt x="123" y="68"/>
                      <a:pt x="123" y="68"/>
                      <a:pt x="123" y="68"/>
                    </a:cubicBezTo>
                    <a:cubicBezTo>
                      <a:pt x="100" y="68"/>
                      <a:pt x="100" y="68"/>
                      <a:pt x="100" y="68"/>
                    </a:cubicBezTo>
                    <a:moveTo>
                      <a:pt x="154" y="68"/>
                    </a:moveTo>
                    <a:cubicBezTo>
                      <a:pt x="154" y="68"/>
                      <a:pt x="154" y="68"/>
                      <a:pt x="154" y="68"/>
                    </a:cubicBezTo>
                    <a:cubicBezTo>
                      <a:pt x="154" y="60"/>
                      <a:pt x="154" y="60"/>
                      <a:pt x="154" y="60"/>
                    </a:cubicBezTo>
                    <a:cubicBezTo>
                      <a:pt x="154" y="59"/>
                      <a:pt x="154" y="59"/>
                      <a:pt x="154" y="59"/>
                    </a:cubicBezTo>
                    <a:cubicBezTo>
                      <a:pt x="177" y="59"/>
                      <a:pt x="177" y="59"/>
                      <a:pt x="177" y="59"/>
                    </a:cubicBezTo>
                    <a:cubicBezTo>
                      <a:pt x="178" y="60"/>
                      <a:pt x="178" y="60"/>
                      <a:pt x="178" y="60"/>
                    </a:cubicBezTo>
                    <a:cubicBezTo>
                      <a:pt x="178" y="68"/>
                      <a:pt x="178" y="68"/>
                      <a:pt x="178" y="68"/>
                    </a:cubicBezTo>
                    <a:cubicBezTo>
                      <a:pt x="177" y="68"/>
                      <a:pt x="177" y="68"/>
                      <a:pt x="177" y="68"/>
                    </a:cubicBezTo>
                    <a:cubicBezTo>
                      <a:pt x="154" y="68"/>
                      <a:pt x="154" y="68"/>
                      <a:pt x="154" y="68"/>
                    </a:cubicBezTo>
                    <a:moveTo>
                      <a:pt x="8" y="48"/>
                    </a:moveTo>
                    <a:cubicBezTo>
                      <a:pt x="7" y="47"/>
                      <a:pt x="7" y="47"/>
                      <a:pt x="7" y="47"/>
                    </a:cubicBezTo>
                    <a:cubicBezTo>
                      <a:pt x="7" y="39"/>
                      <a:pt x="7" y="39"/>
                      <a:pt x="7" y="39"/>
                    </a:cubicBezTo>
                    <a:cubicBezTo>
                      <a:pt x="8" y="39"/>
                      <a:pt x="8" y="39"/>
                      <a:pt x="8" y="39"/>
                    </a:cubicBezTo>
                    <a:cubicBezTo>
                      <a:pt x="31" y="39"/>
                      <a:pt x="31" y="39"/>
                      <a:pt x="31" y="39"/>
                    </a:cubicBezTo>
                    <a:cubicBezTo>
                      <a:pt x="31" y="39"/>
                      <a:pt x="31" y="39"/>
                      <a:pt x="31" y="39"/>
                    </a:cubicBezTo>
                    <a:cubicBezTo>
                      <a:pt x="31" y="47"/>
                      <a:pt x="31" y="47"/>
                      <a:pt x="31" y="47"/>
                    </a:cubicBezTo>
                    <a:cubicBezTo>
                      <a:pt x="31" y="48"/>
                      <a:pt x="31" y="48"/>
                      <a:pt x="31" y="48"/>
                    </a:cubicBezTo>
                    <a:cubicBezTo>
                      <a:pt x="8" y="48"/>
                      <a:pt x="8" y="48"/>
                      <a:pt x="8" y="48"/>
                    </a:cubicBezTo>
                    <a:moveTo>
                      <a:pt x="62" y="48"/>
                    </a:moveTo>
                    <a:cubicBezTo>
                      <a:pt x="62" y="47"/>
                      <a:pt x="62" y="47"/>
                      <a:pt x="62" y="47"/>
                    </a:cubicBezTo>
                    <a:cubicBezTo>
                      <a:pt x="62" y="39"/>
                      <a:pt x="62" y="39"/>
                      <a:pt x="62" y="39"/>
                    </a:cubicBezTo>
                    <a:cubicBezTo>
                      <a:pt x="62" y="39"/>
                      <a:pt x="62" y="39"/>
                      <a:pt x="62" y="39"/>
                    </a:cubicBezTo>
                    <a:cubicBezTo>
                      <a:pt x="85" y="39"/>
                      <a:pt x="85" y="39"/>
                      <a:pt x="85" y="39"/>
                    </a:cubicBezTo>
                    <a:cubicBezTo>
                      <a:pt x="86" y="39"/>
                      <a:pt x="86" y="39"/>
                      <a:pt x="86" y="39"/>
                    </a:cubicBezTo>
                    <a:cubicBezTo>
                      <a:pt x="86" y="47"/>
                      <a:pt x="86" y="47"/>
                      <a:pt x="86" y="47"/>
                    </a:cubicBezTo>
                    <a:cubicBezTo>
                      <a:pt x="85" y="48"/>
                      <a:pt x="85" y="48"/>
                      <a:pt x="85" y="48"/>
                    </a:cubicBezTo>
                    <a:cubicBezTo>
                      <a:pt x="62" y="48"/>
                      <a:pt x="62" y="48"/>
                      <a:pt x="62" y="48"/>
                    </a:cubicBezTo>
                    <a:moveTo>
                      <a:pt x="100" y="48"/>
                    </a:moveTo>
                    <a:cubicBezTo>
                      <a:pt x="99" y="47"/>
                      <a:pt x="99" y="47"/>
                      <a:pt x="99" y="47"/>
                    </a:cubicBezTo>
                    <a:cubicBezTo>
                      <a:pt x="99" y="39"/>
                      <a:pt x="99" y="39"/>
                      <a:pt x="99" y="39"/>
                    </a:cubicBezTo>
                    <a:cubicBezTo>
                      <a:pt x="100" y="39"/>
                      <a:pt x="100" y="39"/>
                      <a:pt x="100" y="39"/>
                    </a:cubicBezTo>
                    <a:cubicBezTo>
                      <a:pt x="123" y="39"/>
                      <a:pt x="123" y="39"/>
                      <a:pt x="123" y="39"/>
                    </a:cubicBezTo>
                    <a:cubicBezTo>
                      <a:pt x="123" y="39"/>
                      <a:pt x="123" y="39"/>
                      <a:pt x="123" y="39"/>
                    </a:cubicBezTo>
                    <a:cubicBezTo>
                      <a:pt x="123" y="47"/>
                      <a:pt x="123" y="47"/>
                      <a:pt x="123" y="47"/>
                    </a:cubicBezTo>
                    <a:cubicBezTo>
                      <a:pt x="123" y="48"/>
                      <a:pt x="123" y="48"/>
                      <a:pt x="123" y="48"/>
                    </a:cubicBezTo>
                    <a:cubicBezTo>
                      <a:pt x="100" y="48"/>
                      <a:pt x="100" y="48"/>
                      <a:pt x="100" y="48"/>
                    </a:cubicBezTo>
                    <a:moveTo>
                      <a:pt x="154" y="48"/>
                    </a:moveTo>
                    <a:cubicBezTo>
                      <a:pt x="154" y="47"/>
                      <a:pt x="154" y="47"/>
                      <a:pt x="154" y="47"/>
                    </a:cubicBezTo>
                    <a:cubicBezTo>
                      <a:pt x="154" y="39"/>
                      <a:pt x="154" y="39"/>
                      <a:pt x="154" y="39"/>
                    </a:cubicBezTo>
                    <a:cubicBezTo>
                      <a:pt x="154" y="39"/>
                      <a:pt x="154" y="39"/>
                      <a:pt x="154" y="39"/>
                    </a:cubicBezTo>
                    <a:cubicBezTo>
                      <a:pt x="177" y="39"/>
                      <a:pt x="177" y="39"/>
                      <a:pt x="177" y="39"/>
                    </a:cubicBezTo>
                    <a:cubicBezTo>
                      <a:pt x="178" y="39"/>
                      <a:pt x="178" y="39"/>
                      <a:pt x="178" y="39"/>
                    </a:cubicBezTo>
                    <a:cubicBezTo>
                      <a:pt x="178" y="47"/>
                      <a:pt x="178" y="47"/>
                      <a:pt x="178" y="47"/>
                    </a:cubicBezTo>
                    <a:cubicBezTo>
                      <a:pt x="177" y="48"/>
                      <a:pt x="177" y="48"/>
                      <a:pt x="177" y="48"/>
                    </a:cubicBezTo>
                    <a:cubicBezTo>
                      <a:pt x="154" y="48"/>
                      <a:pt x="154" y="48"/>
                      <a:pt x="154" y="48"/>
                    </a:cubicBezTo>
                    <a:moveTo>
                      <a:pt x="104" y="0"/>
                    </a:moveTo>
                    <a:cubicBezTo>
                      <a:pt x="81" y="0"/>
                      <a:pt x="81" y="0"/>
                      <a:pt x="81" y="0"/>
                    </a:cubicBezTo>
                    <a:cubicBezTo>
                      <a:pt x="80" y="0"/>
                      <a:pt x="80" y="0"/>
                      <a:pt x="80" y="1"/>
                    </a:cubicBezTo>
                    <a:cubicBezTo>
                      <a:pt x="80" y="15"/>
                      <a:pt x="80" y="15"/>
                      <a:pt x="80" y="15"/>
                    </a:cubicBezTo>
                    <a:cubicBezTo>
                      <a:pt x="59" y="15"/>
                      <a:pt x="59" y="15"/>
                      <a:pt x="59" y="15"/>
                    </a:cubicBezTo>
                    <a:cubicBezTo>
                      <a:pt x="57" y="15"/>
                      <a:pt x="56" y="16"/>
                      <a:pt x="56" y="18"/>
                    </a:cubicBezTo>
                    <a:cubicBezTo>
                      <a:pt x="56" y="31"/>
                      <a:pt x="56" y="31"/>
                      <a:pt x="56" y="31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0" y="201"/>
                      <a:pt x="0" y="201"/>
                      <a:pt x="0" y="201"/>
                    </a:cubicBezTo>
                    <a:cubicBezTo>
                      <a:pt x="0" y="201"/>
                      <a:pt x="0" y="201"/>
                      <a:pt x="0" y="201"/>
                    </a:cubicBezTo>
                    <a:cubicBezTo>
                      <a:pt x="37" y="201"/>
                      <a:pt x="37" y="201"/>
                      <a:pt x="37" y="201"/>
                    </a:cubicBezTo>
                    <a:cubicBezTo>
                      <a:pt x="38" y="201"/>
                      <a:pt x="38" y="201"/>
                      <a:pt x="38" y="201"/>
                    </a:cubicBezTo>
                    <a:cubicBezTo>
                      <a:pt x="38" y="178"/>
                      <a:pt x="38" y="178"/>
                      <a:pt x="38" y="178"/>
                    </a:cubicBezTo>
                    <a:cubicBezTo>
                      <a:pt x="39" y="177"/>
                      <a:pt x="39" y="177"/>
                      <a:pt x="39" y="177"/>
                    </a:cubicBezTo>
                    <a:cubicBezTo>
                      <a:pt x="54" y="177"/>
                      <a:pt x="54" y="177"/>
                      <a:pt x="54" y="177"/>
                    </a:cubicBezTo>
                    <a:cubicBezTo>
                      <a:pt x="55" y="178"/>
                      <a:pt x="55" y="178"/>
                      <a:pt x="55" y="178"/>
                    </a:cubicBezTo>
                    <a:cubicBezTo>
                      <a:pt x="55" y="201"/>
                      <a:pt x="55" y="201"/>
                      <a:pt x="55" y="201"/>
                    </a:cubicBezTo>
                    <a:cubicBezTo>
                      <a:pt x="56" y="201"/>
                      <a:pt x="56" y="201"/>
                      <a:pt x="56" y="201"/>
                    </a:cubicBezTo>
                    <a:cubicBezTo>
                      <a:pt x="129" y="201"/>
                      <a:pt x="129" y="201"/>
                      <a:pt x="129" y="201"/>
                    </a:cubicBezTo>
                    <a:cubicBezTo>
                      <a:pt x="130" y="201"/>
                      <a:pt x="130" y="201"/>
                      <a:pt x="130" y="201"/>
                    </a:cubicBezTo>
                    <a:cubicBezTo>
                      <a:pt x="130" y="178"/>
                      <a:pt x="130" y="178"/>
                      <a:pt x="130" y="178"/>
                    </a:cubicBezTo>
                    <a:cubicBezTo>
                      <a:pt x="131" y="177"/>
                      <a:pt x="131" y="177"/>
                      <a:pt x="131" y="177"/>
                    </a:cubicBezTo>
                    <a:cubicBezTo>
                      <a:pt x="146" y="177"/>
                      <a:pt x="146" y="177"/>
                      <a:pt x="146" y="177"/>
                    </a:cubicBezTo>
                    <a:cubicBezTo>
                      <a:pt x="147" y="178"/>
                      <a:pt x="147" y="178"/>
                      <a:pt x="147" y="178"/>
                    </a:cubicBezTo>
                    <a:cubicBezTo>
                      <a:pt x="147" y="201"/>
                      <a:pt x="147" y="201"/>
                      <a:pt x="147" y="201"/>
                    </a:cubicBezTo>
                    <a:cubicBezTo>
                      <a:pt x="148" y="201"/>
                      <a:pt x="148" y="201"/>
                      <a:pt x="148" y="201"/>
                    </a:cubicBezTo>
                    <a:cubicBezTo>
                      <a:pt x="185" y="201"/>
                      <a:pt x="185" y="201"/>
                      <a:pt x="185" y="201"/>
                    </a:cubicBezTo>
                    <a:cubicBezTo>
                      <a:pt x="186" y="201"/>
                      <a:pt x="186" y="201"/>
                      <a:pt x="186" y="201"/>
                    </a:cubicBezTo>
                    <a:cubicBezTo>
                      <a:pt x="186" y="31"/>
                      <a:pt x="186" y="31"/>
                      <a:pt x="186" y="31"/>
                    </a:cubicBezTo>
                    <a:cubicBezTo>
                      <a:pt x="185" y="31"/>
                      <a:pt x="185" y="31"/>
                      <a:pt x="185" y="31"/>
                    </a:cubicBezTo>
                    <a:cubicBezTo>
                      <a:pt x="185" y="31"/>
                      <a:pt x="185" y="31"/>
                      <a:pt x="185" y="31"/>
                    </a:cubicBezTo>
                    <a:cubicBezTo>
                      <a:pt x="126" y="31"/>
                      <a:pt x="126" y="31"/>
                      <a:pt x="126" y="31"/>
                    </a:cubicBezTo>
                    <a:cubicBezTo>
                      <a:pt x="126" y="18"/>
                      <a:pt x="126" y="18"/>
                      <a:pt x="126" y="18"/>
                    </a:cubicBezTo>
                    <a:cubicBezTo>
                      <a:pt x="126" y="16"/>
                      <a:pt x="125" y="15"/>
                      <a:pt x="123" y="15"/>
                    </a:cubicBezTo>
                    <a:cubicBezTo>
                      <a:pt x="106" y="15"/>
                      <a:pt x="106" y="15"/>
                      <a:pt x="106" y="15"/>
                    </a:cubicBezTo>
                    <a:cubicBezTo>
                      <a:pt x="106" y="1"/>
                      <a:pt x="106" y="1"/>
                      <a:pt x="106" y="1"/>
                    </a:cubicBezTo>
                    <a:cubicBezTo>
                      <a:pt x="106" y="0"/>
                      <a:pt x="105" y="0"/>
                      <a:pt x="104" y="0"/>
                    </a:cubicBezTo>
                  </a:path>
                </a:pathLst>
              </a:custGeom>
              <a:solidFill>
                <a:srgbClr val="4285F4">
                  <a:alpha val="15000"/>
                </a:srgb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6" name="ïš1iḋé"/>
              <p:cNvSpPr/>
              <p:nvPr/>
            </p:nvSpPr>
            <p:spPr bwMode="auto">
              <a:xfrm>
                <a:off x="10309225" y="4260851"/>
                <a:ext cx="17463" cy="30163"/>
              </a:xfrm>
              <a:custGeom>
                <a:avLst/>
                <a:gdLst>
                  <a:gd name="T0" fmla="*/ 1 w 6"/>
                  <a:gd name="T1" fmla="*/ 0 h 10"/>
                  <a:gd name="T2" fmla="*/ 0 w 6"/>
                  <a:gd name="T3" fmla="*/ 0 h 10"/>
                  <a:gd name="T4" fmla="*/ 6 w 6"/>
                  <a:gd name="T5" fmla="*/ 10 h 10"/>
                  <a:gd name="T6" fmla="*/ 1 w 6"/>
                  <a:gd name="T7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10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5"/>
                      <a:pt x="3" y="9"/>
                      <a:pt x="6" y="10"/>
                    </a:cubicBezTo>
                    <a:cubicBezTo>
                      <a:pt x="3" y="9"/>
                      <a:pt x="1" y="5"/>
                      <a:pt x="1" y="0"/>
                    </a:cubicBezTo>
                  </a:path>
                </a:pathLst>
              </a:custGeom>
              <a:solidFill>
                <a:srgbClr val="4285F4">
                  <a:alpha val="15000"/>
                </a:srgb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7" name="îṧḷïḓe"/>
              <p:cNvSpPr/>
              <p:nvPr/>
            </p:nvSpPr>
            <p:spPr bwMode="auto">
              <a:xfrm>
                <a:off x="10309225" y="4189413"/>
                <a:ext cx="163513" cy="104775"/>
              </a:xfrm>
              <a:custGeom>
                <a:avLst/>
                <a:gdLst>
                  <a:gd name="T0" fmla="*/ 28 w 56"/>
                  <a:gd name="T1" fmla="*/ 0 h 36"/>
                  <a:gd name="T2" fmla="*/ 17 w 56"/>
                  <a:gd name="T3" fmla="*/ 7 h 36"/>
                  <a:gd name="T4" fmla="*/ 10 w 56"/>
                  <a:gd name="T5" fmla="*/ 11 h 36"/>
                  <a:gd name="T6" fmla="*/ 10 w 56"/>
                  <a:gd name="T7" fmla="*/ 11 h 36"/>
                  <a:gd name="T8" fmla="*/ 9 w 56"/>
                  <a:gd name="T9" fmla="*/ 11 h 36"/>
                  <a:gd name="T10" fmla="*/ 0 w 56"/>
                  <a:gd name="T11" fmla="*/ 23 h 36"/>
                  <a:gd name="T12" fmla="*/ 1 w 56"/>
                  <a:gd name="T13" fmla="*/ 25 h 36"/>
                  <a:gd name="T14" fmla="*/ 3 w 56"/>
                  <a:gd name="T15" fmla="*/ 23 h 36"/>
                  <a:gd name="T16" fmla="*/ 14 w 56"/>
                  <a:gd name="T17" fmla="*/ 16 h 36"/>
                  <a:gd name="T18" fmla="*/ 19 w 56"/>
                  <a:gd name="T19" fmla="*/ 18 h 36"/>
                  <a:gd name="T20" fmla="*/ 25 w 56"/>
                  <a:gd name="T21" fmla="*/ 23 h 36"/>
                  <a:gd name="T22" fmla="*/ 32 w 56"/>
                  <a:gd name="T23" fmla="*/ 27 h 36"/>
                  <a:gd name="T24" fmla="*/ 32 w 56"/>
                  <a:gd name="T25" fmla="*/ 27 h 36"/>
                  <a:gd name="T26" fmla="*/ 40 w 56"/>
                  <a:gd name="T27" fmla="*/ 34 h 36"/>
                  <a:gd name="T28" fmla="*/ 38 w 56"/>
                  <a:gd name="T29" fmla="*/ 34 h 36"/>
                  <a:gd name="T30" fmla="*/ 32 w 56"/>
                  <a:gd name="T31" fmla="*/ 35 h 36"/>
                  <a:gd name="T32" fmla="*/ 28 w 56"/>
                  <a:gd name="T33" fmla="*/ 36 h 36"/>
                  <a:gd name="T34" fmla="*/ 28 w 56"/>
                  <a:gd name="T35" fmla="*/ 36 h 36"/>
                  <a:gd name="T36" fmla="*/ 28 w 56"/>
                  <a:gd name="T37" fmla="*/ 36 h 36"/>
                  <a:gd name="T38" fmla="*/ 23 w 56"/>
                  <a:gd name="T39" fmla="*/ 35 h 36"/>
                  <a:gd name="T40" fmla="*/ 18 w 56"/>
                  <a:gd name="T41" fmla="*/ 34 h 36"/>
                  <a:gd name="T42" fmla="*/ 12 w 56"/>
                  <a:gd name="T43" fmla="*/ 35 h 36"/>
                  <a:gd name="T44" fmla="*/ 9 w 56"/>
                  <a:gd name="T45" fmla="*/ 36 h 36"/>
                  <a:gd name="T46" fmla="*/ 6 w 56"/>
                  <a:gd name="T47" fmla="*/ 35 h 36"/>
                  <a:gd name="T48" fmla="*/ 9 w 56"/>
                  <a:gd name="T49" fmla="*/ 36 h 36"/>
                  <a:gd name="T50" fmla="*/ 9 w 56"/>
                  <a:gd name="T51" fmla="*/ 36 h 36"/>
                  <a:gd name="T52" fmla="*/ 13 w 56"/>
                  <a:gd name="T53" fmla="*/ 35 h 36"/>
                  <a:gd name="T54" fmla="*/ 18 w 56"/>
                  <a:gd name="T55" fmla="*/ 34 h 36"/>
                  <a:gd name="T56" fmla="*/ 23 w 56"/>
                  <a:gd name="T57" fmla="*/ 35 h 36"/>
                  <a:gd name="T58" fmla="*/ 28 w 56"/>
                  <a:gd name="T59" fmla="*/ 36 h 36"/>
                  <a:gd name="T60" fmla="*/ 33 w 56"/>
                  <a:gd name="T61" fmla="*/ 35 h 36"/>
                  <a:gd name="T62" fmla="*/ 38 w 56"/>
                  <a:gd name="T63" fmla="*/ 34 h 36"/>
                  <a:gd name="T64" fmla="*/ 43 w 56"/>
                  <a:gd name="T65" fmla="*/ 35 h 36"/>
                  <a:gd name="T66" fmla="*/ 46 w 56"/>
                  <a:gd name="T67" fmla="*/ 36 h 36"/>
                  <a:gd name="T68" fmla="*/ 47 w 56"/>
                  <a:gd name="T69" fmla="*/ 36 h 36"/>
                  <a:gd name="T70" fmla="*/ 56 w 56"/>
                  <a:gd name="T71" fmla="*/ 23 h 36"/>
                  <a:gd name="T72" fmla="*/ 54 w 56"/>
                  <a:gd name="T73" fmla="*/ 16 h 36"/>
                  <a:gd name="T74" fmla="*/ 46 w 56"/>
                  <a:gd name="T75" fmla="*/ 20 h 36"/>
                  <a:gd name="T76" fmla="*/ 51 w 56"/>
                  <a:gd name="T77" fmla="*/ 12 h 36"/>
                  <a:gd name="T78" fmla="*/ 46 w 56"/>
                  <a:gd name="T79" fmla="*/ 11 h 36"/>
                  <a:gd name="T80" fmla="*/ 46 w 56"/>
                  <a:gd name="T81" fmla="*/ 11 h 36"/>
                  <a:gd name="T82" fmla="*/ 45 w 56"/>
                  <a:gd name="T83" fmla="*/ 11 h 36"/>
                  <a:gd name="T84" fmla="*/ 42 w 56"/>
                  <a:gd name="T85" fmla="*/ 12 h 36"/>
                  <a:gd name="T86" fmla="*/ 44 w 56"/>
                  <a:gd name="T87" fmla="*/ 10 h 36"/>
                  <a:gd name="T88" fmla="*/ 39 w 56"/>
                  <a:gd name="T89" fmla="*/ 7 h 36"/>
                  <a:gd name="T90" fmla="*/ 35 w 56"/>
                  <a:gd name="T91" fmla="*/ 10 h 36"/>
                  <a:gd name="T92" fmla="*/ 38 w 56"/>
                  <a:gd name="T93" fmla="*/ 5 h 36"/>
                  <a:gd name="T94" fmla="*/ 28 w 56"/>
                  <a:gd name="T95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56" h="36">
                    <a:moveTo>
                      <a:pt x="28" y="0"/>
                    </a:moveTo>
                    <a:cubicBezTo>
                      <a:pt x="23" y="0"/>
                      <a:pt x="19" y="3"/>
                      <a:pt x="17" y="7"/>
                    </a:cubicBezTo>
                    <a:cubicBezTo>
                      <a:pt x="15" y="9"/>
                      <a:pt x="13" y="11"/>
                      <a:pt x="10" y="11"/>
                    </a:cubicBezTo>
                    <a:cubicBezTo>
                      <a:pt x="10" y="11"/>
                      <a:pt x="10" y="11"/>
                      <a:pt x="10" y="11"/>
                    </a:cubicBezTo>
                    <a:cubicBezTo>
                      <a:pt x="9" y="11"/>
                      <a:pt x="9" y="11"/>
                      <a:pt x="9" y="11"/>
                    </a:cubicBezTo>
                    <a:cubicBezTo>
                      <a:pt x="4" y="11"/>
                      <a:pt x="0" y="16"/>
                      <a:pt x="0" y="23"/>
                    </a:cubicBezTo>
                    <a:cubicBezTo>
                      <a:pt x="0" y="24"/>
                      <a:pt x="0" y="25"/>
                      <a:pt x="1" y="25"/>
                    </a:cubicBezTo>
                    <a:cubicBezTo>
                      <a:pt x="1" y="25"/>
                      <a:pt x="2" y="24"/>
                      <a:pt x="3" y="23"/>
                    </a:cubicBezTo>
                    <a:cubicBezTo>
                      <a:pt x="5" y="19"/>
                      <a:pt x="9" y="16"/>
                      <a:pt x="14" y="16"/>
                    </a:cubicBezTo>
                    <a:cubicBezTo>
                      <a:pt x="15" y="16"/>
                      <a:pt x="17" y="17"/>
                      <a:pt x="19" y="18"/>
                    </a:cubicBezTo>
                    <a:cubicBezTo>
                      <a:pt x="22" y="19"/>
                      <a:pt x="23" y="21"/>
                      <a:pt x="25" y="23"/>
                    </a:cubicBezTo>
                    <a:cubicBezTo>
                      <a:pt x="26" y="26"/>
                      <a:pt x="29" y="27"/>
                      <a:pt x="32" y="27"/>
                    </a:cubicBezTo>
                    <a:cubicBezTo>
                      <a:pt x="32" y="27"/>
                      <a:pt x="32" y="27"/>
                      <a:pt x="32" y="27"/>
                    </a:cubicBezTo>
                    <a:cubicBezTo>
                      <a:pt x="36" y="27"/>
                      <a:pt x="39" y="30"/>
                      <a:pt x="40" y="34"/>
                    </a:cubicBezTo>
                    <a:cubicBezTo>
                      <a:pt x="39" y="34"/>
                      <a:pt x="38" y="34"/>
                      <a:pt x="38" y="34"/>
                    </a:cubicBezTo>
                    <a:cubicBezTo>
                      <a:pt x="36" y="34"/>
                      <a:pt x="34" y="34"/>
                      <a:pt x="32" y="35"/>
                    </a:cubicBezTo>
                    <a:cubicBezTo>
                      <a:pt x="31" y="35"/>
                      <a:pt x="29" y="36"/>
                      <a:pt x="28" y="36"/>
                    </a:cubicBezTo>
                    <a:cubicBezTo>
                      <a:pt x="28" y="36"/>
                      <a:pt x="28" y="36"/>
                      <a:pt x="28" y="36"/>
                    </a:cubicBezTo>
                    <a:cubicBezTo>
                      <a:pt x="28" y="36"/>
                      <a:pt x="28" y="36"/>
                      <a:pt x="28" y="36"/>
                    </a:cubicBezTo>
                    <a:cubicBezTo>
                      <a:pt x="26" y="36"/>
                      <a:pt x="25" y="35"/>
                      <a:pt x="23" y="35"/>
                    </a:cubicBezTo>
                    <a:cubicBezTo>
                      <a:pt x="22" y="34"/>
                      <a:pt x="20" y="34"/>
                      <a:pt x="18" y="34"/>
                    </a:cubicBezTo>
                    <a:cubicBezTo>
                      <a:pt x="16" y="34"/>
                      <a:pt x="14" y="34"/>
                      <a:pt x="12" y="35"/>
                    </a:cubicBezTo>
                    <a:cubicBezTo>
                      <a:pt x="11" y="35"/>
                      <a:pt x="10" y="36"/>
                      <a:pt x="9" y="36"/>
                    </a:cubicBezTo>
                    <a:cubicBezTo>
                      <a:pt x="8" y="36"/>
                      <a:pt x="7" y="36"/>
                      <a:pt x="6" y="35"/>
                    </a:cubicBezTo>
                    <a:cubicBezTo>
                      <a:pt x="7" y="36"/>
                      <a:pt x="8" y="36"/>
                      <a:pt x="9" y="36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11" y="36"/>
                      <a:pt x="12" y="36"/>
                      <a:pt x="13" y="35"/>
                    </a:cubicBezTo>
                    <a:cubicBezTo>
                      <a:pt x="14" y="34"/>
                      <a:pt x="16" y="34"/>
                      <a:pt x="18" y="34"/>
                    </a:cubicBezTo>
                    <a:cubicBezTo>
                      <a:pt x="20" y="34"/>
                      <a:pt x="22" y="34"/>
                      <a:pt x="23" y="35"/>
                    </a:cubicBezTo>
                    <a:cubicBezTo>
                      <a:pt x="25" y="36"/>
                      <a:pt x="26" y="36"/>
                      <a:pt x="28" y="36"/>
                    </a:cubicBezTo>
                    <a:cubicBezTo>
                      <a:pt x="30" y="36"/>
                      <a:pt x="31" y="36"/>
                      <a:pt x="33" y="35"/>
                    </a:cubicBezTo>
                    <a:cubicBezTo>
                      <a:pt x="34" y="34"/>
                      <a:pt x="36" y="34"/>
                      <a:pt x="38" y="34"/>
                    </a:cubicBezTo>
                    <a:cubicBezTo>
                      <a:pt x="40" y="34"/>
                      <a:pt x="42" y="34"/>
                      <a:pt x="43" y="35"/>
                    </a:cubicBezTo>
                    <a:cubicBezTo>
                      <a:pt x="44" y="36"/>
                      <a:pt x="45" y="36"/>
                      <a:pt x="46" y="36"/>
                    </a:cubicBezTo>
                    <a:cubicBezTo>
                      <a:pt x="46" y="36"/>
                      <a:pt x="47" y="36"/>
                      <a:pt x="47" y="36"/>
                    </a:cubicBezTo>
                    <a:cubicBezTo>
                      <a:pt x="51" y="36"/>
                      <a:pt x="56" y="30"/>
                      <a:pt x="56" y="23"/>
                    </a:cubicBezTo>
                    <a:cubicBezTo>
                      <a:pt x="56" y="21"/>
                      <a:pt x="55" y="18"/>
                      <a:pt x="54" y="16"/>
                    </a:cubicBezTo>
                    <a:cubicBezTo>
                      <a:pt x="46" y="20"/>
                      <a:pt x="46" y="20"/>
                      <a:pt x="46" y="20"/>
                    </a:cubicBezTo>
                    <a:cubicBezTo>
                      <a:pt x="51" y="12"/>
                      <a:pt x="51" y="12"/>
                      <a:pt x="51" y="12"/>
                    </a:cubicBezTo>
                    <a:cubicBezTo>
                      <a:pt x="49" y="11"/>
                      <a:pt x="48" y="11"/>
                      <a:pt x="46" y="11"/>
                    </a:cubicBezTo>
                    <a:cubicBezTo>
                      <a:pt x="46" y="11"/>
                      <a:pt x="46" y="11"/>
                      <a:pt x="46" y="11"/>
                    </a:cubicBezTo>
                    <a:cubicBezTo>
                      <a:pt x="45" y="11"/>
                      <a:pt x="45" y="11"/>
                      <a:pt x="45" y="11"/>
                    </a:cubicBezTo>
                    <a:cubicBezTo>
                      <a:pt x="42" y="12"/>
                      <a:pt x="42" y="12"/>
                      <a:pt x="42" y="12"/>
                    </a:cubicBezTo>
                    <a:cubicBezTo>
                      <a:pt x="44" y="10"/>
                      <a:pt x="44" y="10"/>
                      <a:pt x="44" y="10"/>
                    </a:cubicBezTo>
                    <a:cubicBezTo>
                      <a:pt x="42" y="10"/>
                      <a:pt x="40" y="8"/>
                      <a:pt x="39" y="7"/>
                    </a:cubicBezTo>
                    <a:cubicBezTo>
                      <a:pt x="35" y="10"/>
                      <a:pt x="35" y="10"/>
                      <a:pt x="35" y="10"/>
                    </a:cubicBezTo>
                    <a:cubicBezTo>
                      <a:pt x="38" y="5"/>
                      <a:pt x="38" y="5"/>
                      <a:pt x="38" y="5"/>
                    </a:cubicBezTo>
                    <a:cubicBezTo>
                      <a:pt x="35" y="2"/>
                      <a:pt x="32" y="0"/>
                      <a:pt x="28" y="0"/>
                    </a:cubicBezTo>
                  </a:path>
                </a:pathLst>
              </a:custGeom>
              <a:solidFill>
                <a:srgbClr val="4285F4">
                  <a:alpha val="15000"/>
                </a:srgb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8" name="íṡ1iḓê"/>
              <p:cNvSpPr/>
              <p:nvPr/>
            </p:nvSpPr>
            <p:spPr bwMode="auto">
              <a:xfrm>
                <a:off x="10312400" y="4235451"/>
                <a:ext cx="112713" cy="58738"/>
              </a:xfrm>
              <a:custGeom>
                <a:avLst/>
                <a:gdLst>
                  <a:gd name="T0" fmla="*/ 13 w 39"/>
                  <a:gd name="T1" fmla="*/ 0 h 20"/>
                  <a:gd name="T2" fmla="*/ 2 w 39"/>
                  <a:gd name="T3" fmla="*/ 7 h 20"/>
                  <a:gd name="T4" fmla="*/ 0 w 39"/>
                  <a:gd name="T5" fmla="*/ 9 h 20"/>
                  <a:gd name="T6" fmla="*/ 5 w 39"/>
                  <a:gd name="T7" fmla="*/ 19 h 20"/>
                  <a:gd name="T8" fmla="*/ 8 w 39"/>
                  <a:gd name="T9" fmla="*/ 20 h 20"/>
                  <a:gd name="T10" fmla="*/ 11 w 39"/>
                  <a:gd name="T11" fmla="*/ 19 h 20"/>
                  <a:gd name="T12" fmla="*/ 17 w 39"/>
                  <a:gd name="T13" fmla="*/ 18 h 20"/>
                  <a:gd name="T14" fmla="*/ 22 w 39"/>
                  <a:gd name="T15" fmla="*/ 19 h 20"/>
                  <a:gd name="T16" fmla="*/ 27 w 39"/>
                  <a:gd name="T17" fmla="*/ 20 h 20"/>
                  <a:gd name="T18" fmla="*/ 27 w 39"/>
                  <a:gd name="T19" fmla="*/ 20 h 20"/>
                  <a:gd name="T20" fmla="*/ 27 w 39"/>
                  <a:gd name="T21" fmla="*/ 20 h 20"/>
                  <a:gd name="T22" fmla="*/ 31 w 39"/>
                  <a:gd name="T23" fmla="*/ 19 h 20"/>
                  <a:gd name="T24" fmla="*/ 37 w 39"/>
                  <a:gd name="T25" fmla="*/ 18 h 20"/>
                  <a:gd name="T26" fmla="*/ 39 w 39"/>
                  <a:gd name="T27" fmla="*/ 18 h 20"/>
                  <a:gd name="T28" fmla="*/ 31 w 39"/>
                  <a:gd name="T29" fmla="*/ 11 h 20"/>
                  <a:gd name="T30" fmla="*/ 31 w 39"/>
                  <a:gd name="T31" fmla="*/ 11 h 20"/>
                  <a:gd name="T32" fmla="*/ 24 w 39"/>
                  <a:gd name="T33" fmla="*/ 7 h 20"/>
                  <a:gd name="T34" fmla="*/ 18 w 39"/>
                  <a:gd name="T35" fmla="*/ 2 h 20"/>
                  <a:gd name="T36" fmla="*/ 13 w 39"/>
                  <a:gd name="T37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9" h="20">
                    <a:moveTo>
                      <a:pt x="13" y="0"/>
                    </a:moveTo>
                    <a:cubicBezTo>
                      <a:pt x="8" y="0"/>
                      <a:pt x="4" y="3"/>
                      <a:pt x="2" y="7"/>
                    </a:cubicBezTo>
                    <a:cubicBezTo>
                      <a:pt x="1" y="8"/>
                      <a:pt x="0" y="9"/>
                      <a:pt x="0" y="9"/>
                    </a:cubicBezTo>
                    <a:cubicBezTo>
                      <a:pt x="0" y="14"/>
                      <a:pt x="2" y="18"/>
                      <a:pt x="5" y="19"/>
                    </a:cubicBezTo>
                    <a:cubicBezTo>
                      <a:pt x="6" y="20"/>
                      <a:pt x="7" y="20"/>
                      <a:pt x="8" y="20"/>
                    </a:cubicBezTo>
                    <a:cubicBezTo>
                      <a:pt x="9" y="20"/>
                      <a:pt x="10" y="19"/>
                      <a:pt x="11" y="19"/>
                    </a:cubicBezTo>
                    <a:cubicBezTo>
                      <a:pt x="13" y="18"/>
                      <a:pt x="15" y="18"/>
                      <a:pt x="17" y="18"/>
                    </a:cubicBezTo>
                    <a:cubicBezTo>
                      <a:pt x="19" y="18"/>
                      <a:pt x="21" y="18"/>
                      <a:pt x="22" y="19"/>
                    </a:cubicBezTo>
                    <a:cubicBezTo>
                      <a:pt x="24" y="19"/>
                      <a:pt x="25" y="20"/>
                      <a:pt x="27" y="2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28" y="20"/>
                      <a:pt x="30" y="19"/>
                      <a:pt x="31" y="19"/>
                    </a:cubicBezTo>
                    <a:cubicBezTo>
                      <a:pt x="33" y="18"/>
                      <a:pt x="35" y="18"/>
                      <a:pt x="37" y="18"/>
                    </a:cubicBezTo>
                    <a:cubicBezTo>
                      <a:pt x="37" y="18"/>
                      <a:pt x="38" y="18"/>
                      <a:pt x="39" y="18"/>
                    </a:cubicBezTo>
                    <a:cubicBezTo>
                      <a:pt x="38" y="14"/>
                      <a:pt x="35" y="11"/>
                      <a:pt x="31" y="11"/>
                    </a:cubicBezTo>
                    <a:cubicBezTo>
                      <a:pt x="31" y="11"/>
                      <a:pt x="31" y="11"/>
                      <a:pt x="31" y="11"/>
                    </a:cubicBezTo>
                    <a:cubicBezTo>
                      <a:pt x="28" y="11"/>
                      <a:pt x="25" y="10"/>
                      <a:pt x="24" y="7"/>
                    </a:cubicBezTo>
                    <a:cubicBezTo>
                      <a:pt x="22" y="5"/>
                      <a:pt x="21" y="3"/>
                      <a:pt x="18" y="2"/>
                    </a:cubicBezTo>
                    <a:cubicBezTo>
                      <a:pt x="16" y="1"/>
                      <a:pt x="14" y="0"/>
                      <a:pt x="13" y="0"/>
                    </a:cubicBezTo>
                  </a:path>
                </a:pathLst>
              </a:custGeom>
              <a:solidFill>
                <a:srgbClr val="4285F4">
                  <a:alpha val="15000"/>
                </a:srgb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</p:grpSp>
      </p:grpSp>
      <p:sp>
        <p:nvSpPr>
          <p:cNvPr id="103" name="server_30454"/>
          <p:cNvSpPr/>
          <p:nvPr/>
        </p:nvSpPr>
        <p:spPr>
          <a:xfrm>
            <a:off x="5313590" y="3850238"/>
            <a:ext cx="518517" cy="609685"/>
          </a:xfrm>
          <a:custGeom>
            <a:avLst/>
            <a:gdLst>
              <a:gd name="T0" fmla="*/ 155 w 248"/>
              <a:gd name="T1" fmla="*/ 279 h 292"/>
              <a:gd name="T2" fmla="*/ 248 w 248"/>
              <a:gd name="T3" fmla="*/ 50 h 292"/>
              <a:gd name="T4" fmla="*/ 242 w 248"/>
              <a:gd name="T5" fmla="*/ 37 h 292"/>
              <a:gd name="T6" fmla="*/ 154 w 248"/>
              <a:gd name="T7" fmla="*/ 11 h 292"/>
              <a:gd name="T8" fmla="*/ 242 w 248"/>
              <a:gd name="T9" fmla="*/ 37 h 292"/>
              <a:gd name="T10" fmla="*/ 17 w 248"/>
              <a:gd name="T11" fmla="*/ 0 h 292"/>
              <a:gd name="T12" fmla="*/ 0 w 248"/>
              <a:gd name="T13" fmla="*/ 275 h 292"/>
              <a:gd name="T14" fmla="*/ 135 w 248"/>
              <a:gd name="T15" fmla="*/ 292 h 292"/>
              <a:gd name="T16" fmla="*/ 152 w 248"/>
              <a:gd name="T17" fmla="*/ 17 h 292"/>
              <a:gd name="T18" fmla="*/ 143 w 248"/>
              <a:gd name="T19" fmla="*/ 275 h 292"/>
              <a:gd name="T20" fmla="*/ 17 w 248"/>
              <a:gd name="T21" fmla="*/ 284 h 292"/>
              <a:gd name="T22" fmla="*/ 9 w 248"/>
              <a:gd name="T23" fmla="*/ 17 h 292"/>
              <a:gd name="T24" fmla="*/ 135 w 248"/>
              <a:gd name="T25" fmla="*/ 9 h 292"/>
              <a:gd name="T26" fmla="*/ 143 w 248"/>
              <a:gd name="T27" fmla="*/ 275 h 292"/>
              <a:gd name="T28" fmla="*/ 122 w 248"/>
              <a:gd name="T29" fmla="*/ 66 h 292"/>
              <a:gd name="T30" fmla="*/ 128 w 248"/>
              <a:gd name="T31" fmla="*/ 29 h 292"/>
              <a:gd name="T32" fmla="*/ 31 w 248"/>
              <a:gd name="T33" fmla="*/ 23 h 292"/>
              <a:gd name="T34" fmla="*/ 25 w 248"/>
              <a:gd name="T35" fmla="*/ 60 h 292"/>
              <a:gd name="T36" fmla="*/ 105 w 248"/>
              <a:gd name="T37" fmla="*/ 56 h 292"/>
              <a:gd name="T38" fmla="*/ 122 w 248"/>
              <a:gd name="T39" fmla="*/ 60 h 292"/>
              <a:gd name="T40" fmla="*/ 105 w 248"/>
              <a:gd name="T41" fmla="*/ 56 h 292"/>
              <a:gd name="T42" fmla="*/ 122 w 248"/>
              <a:gd name="T43" fmla="*/ 126 h 292"/>
              <a:gd name="T44" fmla="*/ 128 w 248"/>
              <a:gd name="T45" fmla="*/ 90 h 292"/>
              <a:gd name="T46" fmla="*/ 31 w 248"/>
              <a:gd name="T47" fmla="*/ 84 h 292"/>
              <a:gd name="T48" fmla="*/ 25 w 248"/>
              <a:gd name="T49" fmla="*/ 121 h 292"/>
              <a:gd name="T50" fmla="*/ 103 w 248"/>
              <a:gd name="T51" fmla="*/ 118 h 292"/>
              <a:gd name="T52" fmla="*/ 120 w 248"/>
              <a:gd name="T53" fmla="*/ 122 h 292"/>
              <a:gd name="T54" fmla="*/ 103 w 248"/>
              <a:gd name="T55" fmla="*/ 118 h 292"/>
              <a:gd name="T56" fmla="*/ 58 w 248"/>
              <a:gd name="T57" fmla="*/ 247 h 292"/>
              <a:gd name="T58" fmla="*/ 95 w 248"/>
              <a:gd name="T59" fmla="*/ 247 h 292"/>
              <a:gd name="T60" fmla="*/ 77 w 248"/>
              <a:gd name="T61" fmla="*/ 257 h 292"/>
              <a:gd name="T62" fmla="*/ 77 w 248"/>
              <a:gd name="T63" fmla="*/ 238 h 292"/>
              <a:gd name="T64" fmla="*/ 77 w 248"/>
              <a:gd name="T65" fmla="*/ 257 h 292"/>
              <a:gd name="T66" fmla="*/ 128 w 248"/>
              <a:gd name="T67" fmla="*/ 199 h 292"/>
              <a:gd name="T68" fmla="*/ 25 w 248"/>
              <a:gd name="T69" fmla="*/ 207 h 292"/>
              <a:gd name="T70" fmla="*/ 25 w 248"/>
              <a:gd name="T71" fmla="*/ 176 h 292"/>
              <a:gd name="T72" fmla="*/ 128 w 248"/>
              <a:gd name="T73" fmla="*/ 185 h 292"/>
              <a:gd name="T74" fmla="*/ 25 w 248"/>
              <a:gd name="T75" fmla="*/ 176 h 292"/>
              <a:gd name="T76" fmla="*/ 128 w 248"/>
              <a:gd name="T77" fmla="*/ 153 h 292"/>
              <a:gd name="T78" fmla="*/ 25 w 248"/>
              <a:gd name="T79" fmla="*/ 162 h 2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248" h="292">
                <a:moveTo>
                  <a:pt x="155" y="17"/>
                </a:moveTo>
                <a:lnTo>
                  <a:pt x="155" y="279"/>
                </a:lnTo>
                <a:lnTo>
                  <a:pt x="248" y="227"/>
                </a:lnTo>
                <a:lnTo>
                  <a:pt x="248" y="50"/>
                </a:lnTo>
                <a:lnTo>
                  <a:pt x="155" y="17"/>
                </a:lnTo>
                <a:close/>
                <a:moveTo>
                  <a:pt x="242" y="37"/>
                </a:moveTo>
                <a:cubicBezTo>
                  <a:pt x="237" y="35"/>
                  <a:pt x="149" y="2"/>
                  <a:pt x="149" y="2"/>
                </a:cubicBezTo>
                <a:cubicBezTo>
                  <a:pt x="149" y="2"/>
                  <a:pt x="154" y="5"/>
                  <a:pt x="154" y="11"/>
                </a:cubicBezTo>
                <a:lnTo>
                  <a:pt x="247" y="45"/>
                </a:lnTo>
                <a:cubicBezTo>
                  <a:pt x="247" y="45"/>
                  <a:pt x="247" y="39"/>
                  <a:pt x="242" y="37"/>
                </a:cubicBezTo>
                <a:close/>
                <a:moveTo>
                  <a:pt x="135" y="0"/>
                </a:moveTo>
                <a:lnTo>
                  <a:pt x="17" y="0"/>
                </a:lnTo>
                <a:cubicBezTo>
                  <a:pt x="8" y="0"/>
                  <a:pt x="0" y="8"/>
                  <a:pt x="0" y="17"/>
                </a:cubicBezTo>
                <a:lnTo>
                  <a:pt x="0" y="275"/>
                </a:lnTo>
                <a:cubicBezTo>
                  <a:pt x="0" y="285"/>
                  <a:pt x="8" y="292"/>
                  <a:pt x="17" y="292"/>
                </a:cubicBezTo>
                <a:lnTo>
                  <a:pt x="135" y="292"/>
                </a:lnTo>
                <a:cubicBezTo>
                  <a:pt x="145" y="292"/>
                  <a:pt x="152" y="285"/>
                  <a:pt x="152" y="275"/>
                </a:cubicBezTo>
                <a:lnTo>
                  <a:pt x="152" y="17"/>
                </a:lnTo>
                <a:cubicBezTo>
                  <a:pt x="152" y="8"/>
                  <a:pt x="145" y="0"/>
                  <a:pt x="135" y="0"/>
                </a:cubicBezTo>
                <a:close/>
                <a:moveTo>
                  <a:pt x="143" y="275"/>
                </a:moveTo>
                <a:cubicBezTo>
                  <a:pt x="143" y="280"/>
                  <a:pt x="140" y="284"/>
                  <a:pt x="135" y="284"/>
                </a:cubicBezTo>
                <a:lnTo>
                  <a:pt x="17" y="284"/>
                </a:lnTo>
                <a:cubicBezTo>
                  <a:pt x="12" y="284"/>
                  <a:pt x="9" y="280"/>
                  <a:pt x="9" y="275"/>
                </a:cubicBezTo>
                <a:lnTo>
                  <a:pt x="9" y="17"/>
                </a:lnTo>
                <a:cubicBezTo>
                  <a:pt x="9" y="12"/>
                  <a:pt x="12" y="9"/>
                  <a:pt x="17" y="9"/>
                </a:cubicBezTo>
                <a:lnTo>
                  <a:pt x="135" y="9"/>
                </a:lnTo>
                <a:cubicBezTo>
                  <a:pt x="140" y="9"/>
                  <a:pt x="143" y="12"/>
                  <a:pt x="143" y="17"/>
                </a:cubicBezTo>
                <a:lnTo>
                  <a:pt x="143" y="275"/>
                </a:lnTo>
                <a:close/>
                <a:moveTo>
                  <a:pt x="31" y="66"/>
                </a:moveTo>
                <a:lnTo>
                  <a:pt x="122" y="66"/>
                </a:lnTo>
                <a:cubicBezTo>
                  <a:pt x="125" y="66"/>
                  <a:pt x="128" y="63"/>
                  <a:pt x="128" y="60"/>
                </a:cubicBezTo>
                <a:lnTo>
                  <a:pt x="128" y="29"/>
                </a:lnTo>
                <a:cubicBezTo>
                  <a:pt x="128" y="26"/>
                  <a:pt x="125" y="23"/>
                  <a:pt x="122" y="23"/>
                </a:cubicBezTo>
                <a:lnTo>
                  <a:pt x="31" y="23"/>
                </a:lnTo>
                <a:cubicBezTo>
                  <a:pt x="27" y="23"/>
                  <a:pt x="25" y="26"/>
                  <a:pt x="25" y="29"/>
                </a:cubicBezTo>
                <a:lnTo>
                  <a:pt x="25" y="60"/>
                </a:lnTo>
                <a:cubicBezTo>
                  <a:pt x="25" y="63"/>
                  <a:pt x="27" y="66"/>
                  <a:pt x="31" y="66"/>
                </a:cubicBezTo>
                <a:close/>
                <a:moveTo>
                  <a:pt x="105" y="56"/>
                </a:moveTo>
                <a:lnTo>
                  <a:pt x="122" y="56"/>
                </a:lnTo>
                <a:lnTo>
                  <a:pt x="122" y="60"/>
                </a:lnTo>
                <a:lnTo>
                  <a:pt x="105" y="60"/>
                </a:lnTo>
                <a:lnTo>
                  <a:pt x="105" y="56"/>
                </a:lnTo>
                <a:close/>
                <a:moveTo>
                  <a:pt x="31" y="126"/>
                </a:moveTo>
                <a:lnTo>
                  <a:pt x="122" y="126"/>
                </a:lnTo>
                <a:cubicBezTo>
                  <a:pt x="125" y="126"/>
                  <a:pt x="128" y="124"/>
                  <a:pt x="128" y="121"/>
                </a:cubicBezTo>
                <a:lnTo>
                  <a:pt x="128" y="90"/>
                </a:lnTo>
                <a:cubicBezTo>
                  <a:pt x="128" y="87"/>
                  <a:pt x="125" y="84"/>
                  <a:pt x="122" y="84"/>
                </a:cubicBezTo>
                <a:lnTo>
                  <a:pt x="31" y="84"/>
                </a:lnTo>
                <a:cubicBezTo>
                  <a:pt x="27" y="84"/>
                  <a:pt x="25" y="87"/>
                  <a:pt x="25" y="90"/>
                </a:cubicBezTo>
                <a:lnTo>
                  <a:pt x="25" y="121"/>
                </a:lnTo>
                <a:cubicBezTo>
                  <a:pt x="25" y="124"/>
                  <a:pt x="27" y="126"/>
                  <a:pt x="31" y="126"/>
                </a:cubicBezTo>
                <a:close/>
                <a:moveTo>
                  <a:pt x="103" y="118"/>
                </a:moveTo>
                <a:lnTo>
                  <a:pt x="120" y="118"/>
                </a:lnTo>
                <a:lnTo>
                  <a:pt x="120" y="122"/>
                </a:lnTo>
                <a:lnTo>
                  <a:pt x="103" y="122"/>
                </a:lnTo>
                <a:lnTo>
                  <a:pt x="103" y="118"/>
                </a:lnTo>
                <a:close/>
                <a:moveTo>
                  <a:pt x="77" y="229"/>
                </a:moveTo>
                <a:cubicBezTo>
                  <a:pt x="67" y="229"/>
                  <a:pt x="58" y="237"/>
                  <a:pt x="58" y="247"/>
                </a:cubicBezTo>
                <a:cubicBezTo>
                  <a:pt x="58" y="257"/>
                  <a:pt x="67" y="265"/>
                  <a:pt x="77" y="265"/>
                </a:cubicBezTo>
                <a:cubicBezTo>
                  <a:pt x="87" y="265"/>
                  <a:pt x="95" y="257"/>
                  <a:pt x="95" y="247"/>
                </a:cubicBezTo>
                <a:cubicBezTo>
                  <a:pt x="95" y="237"/>
                  <a:pt x="87" y="229"/>
                  <a:pt x="77" y="229"/>
                </a:cubicBezTo>
                <a:close/>
                <a:moveTo>
                  <a:pt x="77" y="257"/>
                </a:moveTo>
                <a:cubicBezTo>
                  <a:pt x="71" y="257"/>
                  <a:pt x="67" y="252"/>
                  <a:pt x="67" y="247"/>
                </a:cubicBezTo>
                <a:cubicBezTo>
                  <a:pt x="67" y="242"/>
                  <a:pt x="71" y="238"/>
                  <a:pt x="77" y="238"/>
                </a:cubicBezTo>
                <a:cubicBezTo>
                  <a:pt x="82" y="238"/>
                  <a:pt x="86" y="242"/>
                  <a:pt x="86" y="247"/>
                </a:cubicBezTo>
                <a:cubicBezTo>
                  <a:pt x="86" y="252"/>
                  <a:pt x="82" y="257"/>
                  <a:pt x="77" y="257"/>
                </a:cubicBezTo>
                <a:close/>
                <a:moveTo>
                  <a:pt x="25" y="199"/>
                </a:moveTo>
                <a:lnTo>
                  <a:pt x="128" y="199"/>
                </a:lnTo>
                <a:lnTo>
                  <a:pt x="128" y="207"/>
                </a:lnTo>
                <a:lnTo>
                  <a:pt x="25" y="207"/>
                </a:lnTo>
                <a:lnTo>
                  <a:pt x="25" y="199"/>
                </a:lnTo>
                <a:close/>
                <a:moveTo>
                  <a:pt x="25" y="176"/>
                </a:moveTo>
                <a:lnTo>
                  <a:pt x="128" y="176"/>
                </a:lnTo>
                <a:lnTo>
                  <a:pt x="128" y="185"/>
                </a:lnTo>
                <a:lnTo>
                  <a:pt x="25" y="185"/>
                </a:lnTo>
                <a:lnTo>
                  <a:pt x="25" y="176"/>
                </a:lnTo>
                <a:close/>
                <a:moveTo>
                  <a:pt x="25" y="153"/>
                </a:moveTo>
                <a:lnTo>
                  <a:pt x="128" y="153"/>
                </a:lnTo>
                <a:lnTo>
                  <a:pt x="128" y="162"/>
                </a:lnTo>
                <a:lnTo>
                  <a:pt x="25" y="162"/>
                </a:lnTo>
                <a:lnTo>
                  <a:pt x="25" y="153"/>
                </a:lnTo>
                <a:close/>
              </a:path>
            </a:pathLst>
          </a:cu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04" name="data-storage-device_17751"/>
          <p:cNvSpPr/>
          <p:nvPr/>
        </p:nvSpPr>
        <p:spPr>
          <a:xfrm>
            <a:off x="7988111" y="4732069"/>
            <a:ext cx="504978" cy="609685"/>
          </a:xfrm>
          <a:custGeom>
            <a:avLst/>
            <a:gdLst>
              <a:gd name="connsiteX0" fmla="*/ 0 w 501297"/>
              <a:gd name="connsiteY0" fmla="*/ 421417 h 605240"/>
              <a:gd name="connsiteX1" fmla="*/ 250649 w 501297"/>
              <a:gd name="connsiteY1" fmla="*/ 507860 h 605240"/>
              <a:gd name="connsiteX2" fmla="*/ 501297 w 501297"/>
              <a:gd name="connsiteY2" fmla="*/ 421417 h 605240"/>
              <a:gd name="connsiteX3" fmla="*/ 501297 w 501297"/>
              <a:gd name="connsiteY3" fmla="*/ 480894 h 605240"/>
              <a:gd name="connsiteX4" fmla="*/ 250649 w 501297"/>
              <a:gd name="connsiteY4" fmla="*/ 605240 h 605240"/>
              <a:gd name="connsiteX5" fmla="*/ 0 w 501297"/>
              <a:gd name="connsiteY5" fmla="*/ 480894 h 605240"/>
              <a:gd name="connsiteX6" fmla="*/ 0 w 501297"/>
              <a:gd name="connsiteY6" fmla="*/ 296939 h 605240"/>
              <a:gd name="connsiteX7" fmla="*/ 250649 w 501297"/>
              <a:gd name="connsiteY7" fmla="*/ 383379 h 605240"/>
              <a:gd name="connsiteX8" fmla="*/ 501297 w 501297"/>
              <a:gd name="connsiteY8" fmla="*/ 296939 h 605240"/>
              <a:gd name="connsiteX9" fmla="*/ 501297 w 501297"/>
              <a:gd name="connsiteY9" fmla="*/ 358960 h 605240"/>
              <a:gd name="connsiteX10" fmla="*/ 250649 w 501297"/>
              <a:gd name="connsiteY10" fmla="*/ 483302 h 605240"/>
              <a:gd name="connsiteX11" fmla="*/ 0 w 501297"/>
              <a:gd name="connsiteY11" fmla="*/ 358960 h 605240"/>
              <a:gd name="connsiteX12" fmla="*/ 0 w 501297"/>
              <a:gd name="connsiteY12" fmla="*/ 180083 h 605240"/>
              <a:gd name="connsiteX13" fmla="*/ 250649 w 501297"/>
              <a:gd name="connsiteY13" fmla="*/ 266533 h 605240"/>
              <a:gd name="connsiteX14" fmla="*/ 501297 w 501297"/>
              <a:gd name="connsiteY14" fmla="*/ 180083 h 605240"/>
              <a:gd name="connsiteX15" fmla="*/ 501297 w 501297"/>
              <a:gd name="connsiteY15" fmla="*/ 234470 h 605240"/>
              <a:gd name="connsiteX16" fmla="*/ 250649 w 501297"/>
              <a:gd name="connsiteY16" fmla="*/ 358825 h 605240"/>
              <a:gd name="connsiteX17" fmla="*/ 0 w 501297"/>
              <a:gd name="connsiteY17" fmla="*/ 234470 h 605240"/>
              <a:gd name="connsiteX18" fmla="*/ 250649 w 501297"/>
              <a:gd name="connsiteY18" fmla="*/ 0 h 605240"/>
              <a:gd name="connsiteX19" fmla="*/ 500944 w 501297"/>
              <a:gd name="connsiteY19" fmla="*/ 120909 h 605240"/>
              <a:gd name="connsiteX20" fmla="*/ 250649 w 501297"/>
              <a:gd name="connsiteY20" fmla="*/ 241969 h 605240"/>
              <a:gd name="connsiteX21" fmla="*/ 353 w 501297"/>
              <a:gd name="connsiteY21" fmla="*/ 120909 h 605240"/>
              <a:gd name="connsiteX22" fmla="*/ 250649 w 501297"/>
              <a:gd name="connsiteY22" fmla="*/ 0 h 605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501297" h="605240">
                <a:moveTo>
                  <a:pt x="0" y="421417"/>
                </a:moveTo>
                <a:cubicBezTo>
                  <a:pt x="42925" y="472804"/>
                  <a:pt x="137782" y="507860"/>
                  <a:pt x="250649" y="507860"/>
                </a:cubicBezTo>
                <a:cubicBezTo>
                  <a:pt x="363515" y="507860"/>
                  <a:pt x="458372" y="472804"/>
                  <a:pt x="501297" y="421417"/>
                </a:cubicBezTo>
                <a:lnTo>
                  <a:pt x="501297" y="480894"/>
                </a:lnTo>
                <a:cubicBezTo>
                  <a:pt x="501297" y="548311"/>
                  <a:pt x="386629" y="605240"/>
                  <a:pt x="250649" y="605240"/>
                </a:cubicBezTo>
                <a:cubicBezTo>
                  <a:pt x="114668" y="605240"/>
                  <a:pt x="0" y="548311"/>
                  <a:pt x="0" y="480894"/>
                </a:cubicBezTo>
                <a:close/>
                <a:moveTo>
                  <a:pt x="0" y="296939"/>
                </a:moveTo>
                <a:cubicBezTo>
                  <a:pt x="42925" y="348474"/>
                  <a:pt x="137782" y="383379"/>
                  <a:pt x="250649" y="383379"/>
                </a:cubicBezTo>
                <a:cubicBezTo>
                  <a:pt x="363515" y="383379"/>
                  <a:pt x="458372" y="348474"/>
                  <a:pt x="501297" y="296939"/>
                </a:cubicBezTo>
                <a:lnTo>
                  <a:pt x="501297" y="358960"/>
                </a:lnTo>
                <a:cubicBezTo>
                  <a:pt x="501297" y="426375"/>
                  <a:pt x="386629" y="483302"/>
                  <a:pt x="250649" y="483302"/>
                </a:cubicBezTo>
                <a:cubicBezTo>
                  <a:pt x="114668" y="483302"/>
                  <a:pt x="0" y="426375"/>
                  <a:pt x="0" y="358960"/>
                </a:cubicBezTo>
                <a:close/>
                <a:moveTo>
                  <a:pt x="0" y="180083"/>
                </a:moveTo>
                <a:cubicBezTo>
                  <a:pt x="42925" y="231473"/>
                  <a:pt x="137782" y="266533"/>
                  <a:pt x="250649" y="266533"/>
                </a:cubicBezTo>
                <a:cubicBezTo>
                  <a:pt x="363515" y="266533"/>
                  <a:pt x="458372" y="231473"/>
                  <a:pt x="501297" y="180083"/>
                </a:cubicBezTo>
                <a:lnTo>
                  <a:pt x="501297" y="234470"/>
                </a:lnTo>
                <a:cubicBezTo>
                  <a:pt x="501297" y="301891"/>
                  <a:pt x="386629" y="358825"/>
                  <a:pt x="250649" y="358825"/>
                </a:cubicBezTo>
                <a:cubicBezTo>
                  <a:pt x="114668" y="358825"/>
                  <a:pt x="0" y="301891"/>
                  <a:pt x="0" y="234470"/>
                </a:cubicBezTo>
                <a:close/>
                <a:moveTo>
                  <a:pt x="250649" y="0"/>
                </a:moveTo>
                <a:cubicBezTo>
                  <a:pt x="384199" y="0"/>
                  <a:pt x="497193" y="54986"/>
                  <a:pt x="500944" y="120909"/>
                </a:cubicBezTo>
                <a:cubicBezTo>
                  <a:pt x="497193" y="186833"/>
                  <a:pt x="384199" y="241969"/>
                  <a:pt x="250649" y="241969"/>
                </a:cubicBezTo>
                <a:cubicBezTo>
                  <a:pt x="117098" y="241969"/>
                  <a:pt x="4104" y="186833"/>
                  <a:pt x="353" y="120909"/>
                </a:cubicBezTo>
                <a:cubicBezTo>
                  <a:pt x="4104" y="54986"/>
                  <a:pt x="117098" y="0"/>
                  <a:pt x="250649" y="0"/>
                </a:cubicBezTo>
                <a:close/>
              </a:path>
            </a:pathLst>
          </a:cu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cxnSp>
        <p:nvCxnSpPr>
          <p:cNvPr id="106" name="直接箭头连接符 105"/>
          <p:cNvCxnSpPr>
            <a:stCxn id="60" idx="1"/>
            <a:endCxn id="103" idx="39"/>
          </p:cNvCxnSpPr>
          <p:nvPr/>
        </p:nvCxnSpPr>
        <p:spPr>
          <a:xfrm>
            <a:off x="3169472" y="4181219"/>
            <a:ext cx="2196388" cy="7269"/>
          </a:xfrm>
          <a:prstGeom prst="straightConnector1">
            <a:avLst/>
          </a:prstGeom>
          <a:ln>
            <a:solidFill>
              <a:srgbClr val="49504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直接箭头连接符 110"/>
          <p:cNvCxnSpPr>
            <a:endCxn id="104" idx="6"/>
          </p:cNvCxnSpPr>
          <p:nvPr/>
        </p:nvCxnSpPr>
        <p:spPr>
          <a:xfrm>
            <a:off x="5778650" y="4139342"/>
            <a:ext cx="2209461" cy="891847"/>
          </a:xfrm>
          <a:prstGeom prst="straightConnector1">
            <a:avLst/>
          </a:prstGeom>
          <a:ln>
            <a:solidFill>
              <a:srgbClr val="49504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4" name="图形 11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3489" y="2746908"/>
            <a:ext cx="609600" cy="609600"/>
          </a:xfrm>
          <a:prstGeom prst="rect">
            <a:avLst/>
          </a:prstGeom>
        </p:spPr>
      </p:pic>
      <p:cxnSp>
        <p:nvCxnSpPr>
          <p:cNvPr id="115" name="直接箭头连接符 114"/>
          <p:cNvCxnSpPr>
            <a:endCxn id="114" idx="1"/>
          </p:cNvCxnSpPr>
          <p:nvPr/>
        </p:nvCxnSpPr>
        <p:spPr>
          <a:xfrm flipV="1">
            <a:off x="5788838" y="3051708"/>
            <a:ext cx="2094651" cy="1079640"/>
          </a:xfrm>
          <a:prstGeom prst="straightConnector1">
            <a:avLst/>
          </a:prstGeom>
          <a:ln>
            <a:solidFill>
              <a:srgbClr val="49504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连接符: 肘形 125"/>
          <p:cNvCxnSpPr>
            <a:stCxn id="104" idx="9"/>
            <a:endCxn id="114" idx="3"/>
          </p:cNvCxnSpPr>
          <p:nvPr/>
        </p:nvCxnSpPr>
        <p:spPr>
          <a:xfrm flipV="1">
            <a:off x="8493089" y="3051708"/>
            <a:ext cx="12700" cy="2041957"/>
          </a:xfrm>
          <a:prstGeom prst="bentConnector3">
            <a:avLst>
              <a:gd name="adj1" fmla="val 4764701"/>
            </a:avLst>
          </a:prstGeom>
          <a:ln>
            <a:solidFill>
              <a:srgbClr val="49504F"/>
            </a:solidFill>
            <a:prstDash val="dash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8" name="文本框 127"/>
          <p:cNvSpPr txBox="1"/>
          <p:nvPr/>
        </p:nvSpPr>
        <p:spPr>
          <a:xfrm>
            <a:off x="6464722" y="4640369"/>
            <a:ext cx="6367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</a:rPr>
              <a:t>写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操作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29" name="文本框 128"/>
          <p:cNvSpPr txBox="1"/>
          <p:nvPr/>
        </p:nvSpPr>
        <p:spPr>
          <a:xfrm>
            <a:off x="3935614" y="3948850"/>
            <a:ext cx="5565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CRUD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30" name="文本框 129"/>
          <p:cNvSpPr txBox="1"/>
          <p:nvPr/>
        </p:nvSpPr>
        <p:spPr>
          <a:xfrm>
            <a:off x="7924541" y="5320293"/>
            <a:ext cx="6495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MySQL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31" name="文本框 130"/>
          <p:cNvSpPr txBox="1"/>
          <p:nvPr/>
        </p:nvSpPr>
        <p:spPr>
          <a:xfrm>
            <a:off x="9115389" y="3712297"/>
            <a:ext cx="7873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</a:rPr>
              <a:t>数据同步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32" name="文本框 131"/>
          <p:cNvSpPr txBox="1"/>
          <p:nvPr/>
        </p:nvSpPr>
        <p:spPr>
          <a:xfrm>
            <a:off x="6523070" y="3187213"/>
            <a:ext cx="4860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</a:rPr>
              <a:t>搜索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45" name="文本占位符 3"/>
          <p:cNvSpPr>
            <a:spLocks noGrp="1"/>
          </p:cNvSpPr>
          <p:nvPr>
            <p:ph type="body" sz="quarter" idx="11"/>
          </p:nvPr>
        </p:nvSpPr>
        <p:spPr>
          <a:xfrm>
            <a:off x="710880" y="1656001"/>
            <a:ext cx="10698800" cy="929666"/>
          </a:xfrm>
        </p:spPr>
        <p:txBody>
          <a:bodyPr/>
          <a:lstStyle/>
          <a:p>
            <a:r>
              <a:rPr lang="en-US" altLang="zh-CN"/>
              <a:t>Mysql</a:t>
            </a:r>
            <a:r>
              <a:rPr lang="zh-CN" altLang="en-US"/>
              <a:t>：擅长事务类型操作，可以确保数据的安全和一致性</a:t>
            </a:r>
            <a:endParaRPr lang="en-US" altLang="zh-CN"/>
          </a:p>
          <a:p>
            <a:r>
              <a:rPr lang="en-US" altLang="zh-CN"/>
              <a:t>Elasticsearch</a:t>
            </a:r>
            <a:r>
              <a:rPr lang="zh-CN" altLang="en-US"/>
              <a:t>：擅长海量数据的搜索、分析、计算</a:t>
            </a:r>
            <a:endParaRPr lang="zh-CN" altLang="en-US"/>
          </a:p>
        </p:txBody>
      </p:sp>
    </p:spTree>
    <p:custDataLst>
      <p:tags r:id="rId2"/>
    </p:custData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500"/>
                            </p:stCondLst>
                            <p:childTnLst>
                              <p:par>
                                <p:cTn id="5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7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7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7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7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" grpId="0" animBg="1"/>
      <p:bldP spid="104" grpId="0" animBg="1"/>
      <p:bldP spid="128" grpId="0"/>
      <p:bldP spid="129" grpId="0"/>
      <p:bldP spid="130" grpId="0"/>
      <p:bldP spid="131" grpId="0"/>
      <p:bldP spid="13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/>
              <a:t>初识</a:t>
            </a:r>
            <a:r>
              <a:rPr kumimoji="1" lang="en-US" altLang="zh-CN"/>
              <a:t>elasticsearch</a:t>
            </a:r>
            <a:endParaRPr kumimoji="1" lang="en-US" altLang="zh-CN"/>
          </a:p>
          <a:p>
            <a:r>
              <a:rPr kumimoji="1" lang="zh-CN" altLang="en-US"/>
              <a:t>索引库操作</a:t>
            </a:r>
            <a:endParaRPr kumimoji="1" lang="en-US" altLang="zh-CN"/>
          </a:p>
          <a:p>
            <a:r>
              <a:rPr kumimoji="1" lang="zh-CN" altLang="en-US"/>
              <a:t>文档操作</a:t>
            </a:r>
            <a:endParaRPr kumimoji="1" lang="en-US" altLang="zh-CN"/>
          </a:p>
          <a:p>
            <a:r>
              <a:rPr kumimoji="1" lang="en-US" altLang="zh-CN"/>
              <a:t>RestAPI</a:t>
            </a:r>
            <a:endParaRPr kumimoji="1" lang="zh-CN" altLang="en-US"/>
          </a:p>
        </p:txBody>
      </p:sp>
    </p:spTree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/>
              <a:t>文档：一条数据就是一个文档，</a:t>
            </a:r>
            <a:r>
              <a:rPr lang="en-US" altLang="zh-CN"/>
              <a:t>es</a:t>
            </a:r>
            <a:r>
              <a:rPr lang="zh-CN" altLang="en-US"/>
              <a:t>中是</a:t>
            </a:r>
            <a:r>
              <a:rPr lang="en-US" altLang="zh-CN"/>
              <a:t>Json</a:t>
            </a:r>
            <a:r>
              <a:rPr lang="zh-CN" altLang="en-US"/>
              <a:t>格式</a:t>
            </a:r>
            <a:endParaRPr lang="en-US" altLang="zh-CN"/>
          </a:p>
          <a:p>
            <a:pPr marL="0" indent="0">
              <a:buNone/>
            </a:pPr>
            <a:r>
              <a:rPr lang="zh-CN" altLang="en-US"/>
              <a:t>字段：</a:t>
            </a:r>
            <a:r>
              <a:rPr lang="en-US" altLang="zh-CN"/>
              <a:t>Json</a:t>
            </a:r>
            <a:r>
              <a:rPr lang="zh-CN" altLang="en-US"/>
              <a:t>文档中的字段</a:t>
            </a:r>
            <a:endParaRPr lang="en-US" altLang="zh-CN"/>
          </a:p>
          <a:p>
            <a:pPr marL="0" indent="0">
              <a:buNone/>
            </a:pPr>
            <a:r>
              <a:rPr lang="zh-CN" altLang="en-US"/>
              <a:t>索引：同类型文档的集合</a:t>
            </a:r>
            <a:endParaRPr lang="en-US" altLang="zh-CN"/>
          </a:p>
          <a:p>
            <a:pPr marL="0" indent="0">
              <a:buNone/>
            </a:pPr>
            <a:r>
              <a:rPr lang="zh-CN" altLang="en-US"/>
              <a:t>映射：索引中文档的约束，比如字段名称、类型</a:t>
            </a:r>
            <a:endParaRPr lang="en-US" altLang="zh-CN"/>
          </a:p>
          <a:p>
            <a:pPr marL="0" indent="0">
              <a:buNone/>
            </a:pPr>
            <a:r>
              <a:rPr lang="en-US" altLang="zh-CN"/>
              <a:t>elasticsearch</a:t>
            </a:r>
            <a:r>
              <a:rPr lang="zh-CN" altLang="en-US"/>
              <a:t>与数据库的关系：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/>
              <a:t>数据库负责事务类型操作</a:t>
            </a:r>
            <a:endParaRPr lang="en-US" altLang="zh-CN" sz="1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/>
              <a:t>elasticsearch</a:t>
            </a:r>
            <a:r>
              <a:rPr lang="zh-CN" altLang="en-US" sz="1400"/>
              <a:t>负责海量数据的搜索、分析、计算</a:t>
            </a:r>
            <a:endParaRPr lang="zh-CN" altLang="en-US" sz="140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初识</a:t>
            </a:r>
            <a:r>
              <a:rPr lang="en-US" altLang="zh-CN"/>
              <a:t>elasticsearch-</a:t>
            </a:r>
            <a:r>
              <a:rPr lang="zh-CN" altLang="en-US"/>
              <a:t>基本概念</a:t>
            </a:r>
            <a:endParaRPr lang="zh-CN" altLang="en-US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初识</a:t>
            </a:r>
            <a:r>
              <a:rPr lang="en-US" altLang="zh-CN"/>
              <a:t>elasticsearch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安装</a:t>
            </a:r>
            <a:r>
              <a:rPr lang="en-US" altLang="zh-CN"/>
              <a:t>elasticsearch</a:t>
            </a:r>
            <a:r>
              <a:rPr lang="zh-CN" altLang="en-US"/>
              <a:t>、</a:t>
            </a:r>
            <a:r>
              <a:rPr lang="en-US" altLang="zh-CN"/>
              <a:t>kibana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参考课前资料中的文档：</a:t>
            </a:r>
            <a:endParaRPr lang="zh-CN" altLang="en-US"/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/>
        </p:nvGraphicFramePr>
        <p:xfrm>
          <a:off x="1025525" y="2292350"/>
          <a:ext cx="2646478" cy="946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包装程序外壳对象" showAsIcon="1" r:id="rId1" imgW="1800225" imgH="638175" progId="Package">
                  <p:embed/>
                </p:oleObj>
              </mc:Choice>
              <mc:Fallback>
                <p:oleObj name="包装程序外壳对象" showAsIcon="1" r:id="rId1" imgW="1800225" imgH="638175" progId="Package">
                  <p:embed/>
                  <p:pic>
                    <p:nvPicPr>
                      <p:cNvPr id="0" name="图片 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025525" y="2292350"/>
                        <a:ext cx="2646478" cy="946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初识</a:t>
            </a:r>
            <a:r>
              <a:rPr lang="en-US" altLang="zh-CN"/>
              <a:t>elasticsearch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分词器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>
          <a:xfrm>
            <a:off x="710880" y="1656000"/>
            <a:ext cx="10698800" cy="4805760"/>
          </a:xfrm>
        </p:spPr>
        <p:txBody>
          <a:bodyPr/>
          <a:lstStyle/>
          <a:p>
            <a:r>
              <a:rPr lang="en-US" altLang="zh-CN"/>
              <a:t>es</a:t>
            </a:r>
            <a:r>
              <a:rPr lang="zh-CN" altLang="en-US"/>
              <a:t>在创建倒排索引时需要对文档分词；在搜索时，需要对用户输入内容分词。但默认的分词规则对中文处理并不友好。</a:t>
            </a:r>
            <a:endParaRPr lang="en-US" altLang="zh-CN"/>
          </a:p>
          <a:p>
            <a:r>
              <a:rPr lang="zh-CN" altLang="en-US"/>
              <a:t>我们在</a:t>
            </a:r>
            <a:r>
              <a:rPr lang="en-US" altLang="zh-CN"/>
              <a:t>kibana</a:t>
            </a:r>
            <a:r>
              <a:rPr lang="zh-CN" altLang="en-US"/>
              <a:t>的</a:t>
            </a:r>
            <a:r>
              <a:rPr lang="en-US" altLang="zh-CN"/>
              <a:t>DevTools</a:t>
            </a:r>
            <a:r>
              <a:rPr lang="zh-CN" altLang="en-US"/>
              <a:t>中测试：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r>
              <a:rPr lang="zh-CN" altLang="en-US"/>
              <a:t>语法说明：</a:t>
            </a:r>
            <a:endParaRPr lang="en-US" altLang="zh-CN"/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zh-CN"/>
              <a:t>POST</a:t>
            </a:r>
            <a:r>
              <a:rPr lang="zh-CN" altLang="en-US"/>
              <a:t>：请求方式</a:t>
            </a:r>
            <a:endParaRPr lang="en-US" altLang="zh-CN"/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zh-CN"/>
              <a:t>/_analyze</a:t>
            </a:r>
            <a:r>
              <a:rPr lang="zh-CN" altLang="en-US"/>
              <a:t>：请求路径，这里省略了</a:t>
            </a:r>
            <a:r>
              <a:rPr lang="en-US" altLang="zh-CN">
                <a:hlinkClick r:id="rId1"/>
              </a:rPr>
              <a:t>http://192.168.150.101:9200</a:t>
            </a:r>
            <a:r>
              <a:rPr lang="zh-CN" altLang="en-US"/>
              <a:t>，有</a:t>
            </a:r>
            <a:r>
              <a:rPr lang="en-US" altLang="zh-CN"/>
              <a:t>kibana</a:t>
            </a:r>
            <a:r>
              <a:rPr lang="zh-CN" altLang="en-US"/>
              <a:t>帮我们补充</a:t>
            </a:r>
            <a:endParaRPr lang="en-US" altLang="zh-CN"/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zh-CN" altLang="en-US"/>
              <a:t>请求参数，</a:t>
            </a:r>
            <a:r>
              <a:rPr lang="en-US" altLang="zh-CN"/>
              <a:t>json</a:t>
            </a:r>
            <a:r>
              <a:rPr lang="zh-CN" altLang="en-US"/>
              <a:t>风格：</a:t>
            </a:r>
            <a:endParaRPr lang="en-US" altLang="zh-CN"/>
          </a:p>
          <a:p>
            <a:pPr marL="899795" lvl="1" indent="-285750">
              <a:buFont typeface="Arial" panose="020B0604020202020204" pitchFamily="34" charset="0"/>
              <a:buChar char="•"/>
            </a:pPr>
            <a:r>
              <a:rPr lang="en-US" altLang="zh-CN" sz="14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analyzer</a:t>
            </a:r>
            <a:r>
              <a:rPr lang="zh-CN" altLang="en-US" sz="14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：分词器类型，这里是默认的</a:t>
            </a:r>
            <a:r>
              <a:rPr lang="en-US" altLang="zh-CN" sz="14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standard</a:t>
            </a:r>
            <a:r>
              <a:rPr lang="zh-CN" altLang="en-US" sz="14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分词器</a:t>
            </a:r>
            <a:endParaRPr lang="en-US" altLang="zh-CN" sz="1400" b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9795" lvl="1" indent="-285750">
              <a:buFont typeface="Arial" panose="020B0604020202020204" pitchFamily="34" charset="0"/>
              <a:buChar char="•"/>
            </a:pPr>
            <a:r>
              <a:rPr lang="en-US" altLang="zh-CN" sz="14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text</a:t>
            </a:r>
            <a:r>
              <a:rPr lang="zh-CN" altLang="en-US" sz="14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：要分词的内容</a:t>
            </a:r>
            <a:endParaRPr lang="en-US" altLang="zh-CN"/>
          </a:p>
        </p:txBody>
      </p:sp>
      <p:sp>
        <p:nvSpPr>
          <p:cNvPr id="9" name="文本框 8"/>
          <p:cNvSpPr txBox="1"/>
          <p:nvPr/>
        </p:nvSpPr>
        <p:spPr>
          <a:xfrm>
            <a:off x="782320" y="2742540"/>
            <a:ext cx="10009505" cy="1169551"/>
          </a:xfrm>
          <a:prstGeom prst="rect">
            <a:avLst/>
          </a:prstGeom>
          <a:solidFill>
            <a:srgbClr val="F1F8ED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altLang="zh-CN" sz="1400" b="1">
                <a:solidFill>
                  <a:srgbClr val="AC302F"/>
                </a:solidFill>
                <a:effectLst/>
              </a:rPr>
              <a:t>POST</a:t>
            </a:r>
            <a:r>
              <a:rPr lang="en-US" altLang="zh-CN" sz="1400" b="0">
                <a:solidFill>
                  <a:srgbClr val="000000"/>
                </a:solidFill>
                <a:effectLst/>
              </a:rPr>
              <a:t> /_analyze</a:t>
            </a:r>
            <a:endParaRPr lang="en-US" altLang="zh-CN" sz="1400" b="0">
              <a:solidFill>
                <a:srgbClr val="000000"/>
              </a:solidFill>
              <a:effectLst/>
            </a:endParaRPr>
          </a:p>
          <a:p>
            <a:r>
              <a:rPr lang="en-US" altLang="zh-CN" sz="1400" b="0">
                <a:solidFill>
                  <a:srgbClr val="000000"/>
                </a:solidFill>
                <a:effectLst/>
              </a:rPr>
              <a:t>{</a:t>
            </a:r>
            <a:endParaRPr lang="en-US" altLang="zh-CN" sz="1400" b="0">
              <a:solidFill>
                <a:srgbClr val="000000"/>
              </a:solidFill>
              <a:effectLst/>
            </a:endParaRPr>
          </a:p>
          <a:p>
            <a:r>
              <a:rPr lang="en-US" altLang="zh-CN" sz="1400" b="0">
                <a:solidFill>
                  <a:srgbClr val="000000"/>
                </a:solidFill>
                <a:effectLst/>
              </a:rPr>
              <a:t>  </a:t>
            </a:r>
            <a:r>
              <a:rPr lang="en-US" altLang="zh-CN" sz="1400" b="0">
                <a:solidFill>
                  <a:srgbClr val="0451A5"/>
                </a:solidFill>
                <a:effectLst/>
              </a:rPr>
              <a:t>"analyzer"</a:t>
            </a:r>
            <a:r>
              <a:rPr lang="en-US" altLang="zh-CN" sz="1400" b="0">
                <a:solidFill>
                  <a:srgbClr val="000000"/>
                </a:solidFill>
                <a:effectLst/>
              </a:rPr>
              <a:t>: </a:t>
            </a:r>
            <a:r>
              <a:rPr lang="en-US" altLang="zh-CN" sz="1400" b="0">
                <a:solidFill>
                  <a:srgbClr val="A31515"/>
                </a:solidFill>
                <a:effectLst/>
              </a:rPr>
              <a:t>"standard"</a:t>
            </a:r>
            <a:r>
              <a:rPr lang="en-US" altLang="zh-CN" sz="1400" b="0">
                <a:solidFill>
                  <a:srgbClr val="000000"/>
                </a:solidFill>
                <a:effectLst/>
              </a:rPr>
              <a:t>,</a:t>
            </a:r>
            <a:endParaRPr lang="zh-CN" altLang="en-US" sz="1400" b="0">
              <a:solidFill>
                <a:srgbClr val="000000"/>
              </a:solidFill>
              <a:effectLst/>
            </a:endParaRPr>
          </a:p>
          <a:p>
            <a:r>
              <a:rPr lang="zh-CN" altLang="en-US" sz="1400" b="0">
                <a:solidFill>
                  <a:srgbClr val="000000"/>
                </a:solidFill>
                <a:effectLst/>
              </a:rPr>
              <a:t>  </a:t>
            </a:r>
            <a:r>
              <a:rPr lang="en-US" altLang="zh-CN" sz="1400" b="0">
                <a:solidFill>
                  <a:srgbClr val="0451A5"/>
                </a:solidFill>
                <a:effectLst/>
              </a:rPr>
              <a:t>"text"</a:t>
            </a:r>
            <a:r>
              <a:rPr lang="en-US" altLang="zh-CN" sz="1400" b="0">
                <a:solidFill>
                  <a:srgbClr val="000000"/>
                </a:solidFill>
                <a:effectLst/>
              </a:rPr>
              <a:t>: </a:t>
            </a:r>
            <a:r>
              <a:rPr lang="en-US" altLang="zh-CN" sz="1400" b="0">
                <a:solidFill>
                  <a:srgbClr val="A31515"/>
                </a:solidFill>
                <a:effectLst/>
              </a:rPr>
              <a:t>"</a:t>
            </a:r>
            <a:r>
              <a:rPr lang="zh-CN" altLang="en-US" sz="1400" b="0">
                <a:solidFill>
                  <a:srgbClr val="A31515"/>
                </a:solidFill>
                <a:effectLst/>
              </a:rPr>
              <a:t>黑马程序员学习</a:t>
            </a:r>
            <a:r>
              <a:rPr lang="en-US" altLang="zh-CN" sz="1400" b="0">
                <a:solidFill>
                  <a:srgbClr val="A31515"/>
                </a:solidFill>
                <a:effectLst/>
              </a:rPr>
              <a:t>java</a:t>
            </a:r>
            <a:r>
              <a:rPr lang="zh-CN" altLang="en-US" sz="1400" b="0">
                <a:solidFill>
                  <a:srgbClr val="A31515"/>
                </a:solidFill>
                <a:effectLst/>
              </a:rPr>
              <a:t>太棒了！</a:t>
            </a:r>
            <a:r>
              <a:rPr lang="en-US" altLang="zh-CN" sz="1400" b="0">
                <a:solidFill>
                  <a:srgbClr val="A31515"/>
                </a:solidFill>
                <a:effectLst/>
              </a:rPr>
              <a:t>"</a:t>
            </a:r>
            <a:endParaRPr lang="zh-CN" altLang="en-US" sz="1400" b="0">
              <a:solidFill>
                <a:srgbClr val="000000"/>
              </a:solidFill>
              <a:effectLst/>
            </a:endParaRPr>
          </a:p>
          <a:p>
            <a:r>
              <a:rPr lang="en-US" altLang="zh-CN" sz="1400" b="0">
                <a:solidFill>
                  <a:srgbClr val="000000"/>
                </a:solidFill>
                <a:effectLst/>
              </a:rPr>
              <a:t>}</a:t>
            </a:r>
            <a:endParaRPr lang="en-US" altLang="zh-CN" sz="1400" b="0">
              <a:solidFill>
                <a:srgbClr val="000000"/>
              </a:solidFill>
              <a:effectLst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初识</a:t>
            </a:r>
            <a:r>
              <a:rPr lang="en-US" altLang="zh-CN"/>
              <a:t>elasticsearch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分词器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>
          <a:xfrm>
            <a:off x="710880" y="1656000"/>
            <a:ext cx="10698800" cy="4805760"/>
          </a:xfrm>
        </p:spPr>
        <p:txBody>
          <a:bodyPr/>
          <a:lstStyle/>
          <a:p>
            <a:r>
              <a:rPr lang="zh-CN" altLang="en-US"/>
              <a:t>处理中文分词，一般会使用</a:t>
            </a:r>
            <a:r>
              <a:rPr lang="en-US" altLang="zh-CN"/>
              <a:t>IK</a:t>
            </a:r>
            <a:r>
              <a:rPr lang="zh-CN" altLang="en-US"/>
              <a:t>分词器。</a:t>
            </a:r>
            <a:r>
              <a:rPr lang="en-US" altLang="zh-CN">
                <a:hlinkClick r:id="rId1"/>
              </a:rPr>
              <a:t>https://github.com/medcl/elasticsearch-analysis-ik</a:t>
            </a:r>
            <a:endParaRPr lang="en-US" altLang="zh-CN"/>
          </a:p>
          <a:p>
            <a:r>
              <a:rPr lang="zh-CN" altLang="en-US"/>
              <a:t>安装</a:t>
            </a:r>
            <a:r>
              <a:rPr lang="en-US" altLang="zh-CN"/>
              <a:t>IK</a:t>
            </a:r>
            <a:r>
              <a:rPr lang="zh-CN" altLang="en-US"/>
              <a:t>分词器，参考课前资料</a:t>
            </a:r>
            <a:r>
              <a:rPr lang="en-US" altLang="zh-CN"/>
              <a:t>《</a:t>
            </a:r>
            <a:r>
              <a:rPr lang="zh-CN" altLang="en-US"/>
              <a:t>安装</a:t>
            </a:r>
            <a:r>
              <a:rPr lang="en-US" altLang="zh-CN"/>
              <a:t>elasticsearch.md》</a:t>
            </a:r>
            <a:r>
              <a:rPr lang="zh-CN" altLang="en-US"/>
              <a:t>：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r>
              <a:rPr lang="en-US" altLang="zh-CN"/>
              <a:t>ik</a:t>
            </a:r>
            <a:r>
              <a:rPr lang="zh-CN" altLang="en-US"/>
              <a:t>分词器包含两种模式：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ik_smart</a:t>
            </a:r>
            <a:r>
              <a:rPr lang="zh-CN" altLang="en-US"/>
              <a:t>：最少切分，粗粒度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ik_max_word</a:t>
            </a:r>
            <a:r>
              <a:rPr lang="zh-CN" altLang="en-US"/>
              <a:t>：最细切分，细粒度</a:t>
            </a:r>
            <a:endParaRPr lang="en-US" altLang="zh-CN"/>
          </a:p>
          <a:p>
            <a:endParaRPr lang="en-US" altLang="zh-CN"/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/>
        </p:nvGraphicFramePr>
        <p:xfrm>
          <a:off x="1555052" y="2570480"/>
          <a:ext cx="2401368" cy="8585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包装程序外壳对象" showAsIcon="1" r:id="rId2" imgW="1800225" imgH="638175" progId="Package">
                  <p:embed/>
                </p:oleObj>
              </mc:Choice>
              <mc:Fallback>
                <p:oleObj name="包装程序外壳对象" showAsIcon="1" r:id="rId2" imgW="1800225" imgH="638175" progId="Package">
                  <p:embed/>
                  <p:pic>
                    <p:nvPicPr>
                      <p:cNvPr id="0" name="图片 5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555052" y="2570480"/>
                        <a:ext cx="2401368" cy="8585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初识</a:t>
            </a:r>
            <a:r>
              <a:rPr lang="en-US" altLang="zh-CN"/>
              <a:t>elasticsearch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ik</a:t>
            </a:r>
            <a:r>
              <a:rPr lang="zh-CN" altLang="en-US"/>
              <a:t>分词器</a:t>
            </a:r>
            <a:r>
              <a:rPr lang="en-US" altLang="zh-CN"/>
              <a:t>-</a:t>
            </a:r>
            <a:r>
              <a:rPr lang="zh-CN" altLang="en-US"/>
              <a:t>拓展词库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>
          <a:xfrm>
            <a:off x="710880" y="1656000"/>
            <a:ext cx="10698800" cy="4805760"/>
          </a:xfrm>
        </p:spPr>
        <p:txBody>
          <a:bodyPr/>
          <a:lstStyle/>
          <a:p>
            <a:r>
              <a:rPr lang="zh-CN" altLang="en-US"/>
              <a:t>要拓展</a:t>
            </a:r>
            <a:r>
              <a:rPr lang="en-US" altLang="zh-CN"/>
              <a:t>ik</a:t>
            </a:r>
            <a:r>
              <a:rPr lang="zh-CN" altLang="en-US"/>
              <a:t>分词器的词库，只需要修改一个</a:t>
            </a:r>
            <a:r>
              <a:rPr lang="en-US" altLang="zh-CN"/>
              <a:t>ik</a:t>
            </a:r>
            <a:r>
              <a:rPr lang="zh-CN" altLang="en-US"/>
              <a:t>分词器目录中的</a:t>
            </a:r>
            <a:r>
              <a:rPr lang="en-US" altLang="zh-CN"/>
              <a:t>config</a:t>
            </a:r>
            <a:r>
              <a:rPr lang="zh-CN" altLang="en-US"/>
              <a:t>目录中的</a:t>
            </a:r>
            <a:r>
              <a:rPr lang="en-US" altLang="zh-CN"/>
              <a:t>IkAnalyzer.cfg.xml</a:t>
            </a:r>
            <a:r>
              <a:rPr lang="zh-CN" altLang="en-US"/>
              <a:t>文件：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r>
              <a:rPr lang="zh-CN" altLang="en-US"/>
              <a:t>然后在名为</a:t>
            </a:r>
            <a:r>
              <a:rPr lang="en-US" altLang="zh-CN"/>
              <a:t>ext.dic</a:t>
            </a:r>
            <a:r>
              <a:rPr lang="zh-CN" altLang="en-US"/>
              <a:t>的文件中，添加想要拓展的词语即可：</a:t>
            </a:r>
            <a:endParaRPr lang="en-US" altLang="zh-CN"/>
          </a:p>
          <a:p>
            <a:endParaRPr lang="en-US" altLang="zh-CN"/>
          </a:p>
        </p:txBody>
      </p:sp>
      <p:sp>
        <p:nvSpPr>
          <p:cNvPr id="10" name="文本框 9"/>
          <p:cNvSpPr txBox="1"/>
          <p:nvPr/>
        </p:nvSpPr>
        <p:spPr>
          <a:xfrm>
            <a:off x="782320" y="2222858"/>
            <a:ext cx="9833966" cy="1600438"/>
          </a:xfrm>
          <a:prstGeom prst="rect">
            <a:avLst/>
          </a:prstGeom>
          <a:solidFill>
            <a:srgbClr val="F1F8ED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altLang="zh-CN" sz="1400" b="0">
                <a:solidFill>
                  <a:srgbClr val="800000"/>
                </a:solidFill>
                <a:effectLst/>
              </a:rPr>
              <a:t>&lt;?xml</a:t>
            </a:r>
            <a:r>
              <a:rPr lang="en-US" altLang="zh-CN" sz="1400" b="0">
                <a:solidFill>
                  <a:srgbClr val="FF0000"/>
                </a:solidFill>
                <a:effectLst/>
              </a:rPr>
              <a:t> version</a:t>
            </a:r>
            <a:r>
              <a:rPr lang="en-US" altLang="zh-CN" sz="1400" b="0">
                <a:solidFill>
                  <a:srgbClr val="000000"/>
                </a:solidFill>
                <a:effectLst/>
              </a:rPr>
              <a:t>=</a:t>
            </a:r>
            <a:r>
              <a:rPr lang="en-US" altLang="zh-CN" sz="1400" b="0">
                <a:solidFill>
                  <a:srgbClr val="0000FF"/>
                </a:solidFill>
                <a:effectLst/>
              </a:rPr>
              <a:t>"1.0"</a:t>
            </a:r>
            <a:r>
              <a:rPr lang="en-US" altLang="zh-CN" sz="1400" b="0">
                <a:solidFill>
                  <a:srgbClr val="FF0000"/>
                </a:solidFill>
                <a:effectLst/>
              </a:rPr>
              <a:t> encoding</a:t>
            </a:r>
            <a:r>
              <a:rPr lang="en-US" altLang="zh-CN" sz="1400" b="0">
                <a:solidFill>
                  <a:srgbClr val="000000"/>
                </a:solidFill>
                <a:effectLst/>
              </a:rPr>
              <a:t>=</a:t>
            </a:r>
            <a:r>
              <a:rPr lang="en-US" altLang="zh-CN" sz="1400" b="0">
                <a:solidFill>
                  <a:srgbClr val="0000FF"/>
                </a:solidFill>
                <a:effectLst/>
              </a:rPr>
              <a:t>"UTF-8"</a:t>
            </a:r>
            <a:r>
              <a:rPr lang="en-US" altLang="zh-CN" sz="1400" b="0">
                <a:solidFill>
                  <a:srgbClr val="800000"/>
                </a:solidFill>
                <a:effectLst/>
              </a:rPr>
              <a:t>?&gt;</a:t>
            </a:r>
            <a:endParaRPr lang="en-US" altLang="zh-CN" sz="1400" b="0">
              <a:solidFill>
                <a:srgbClr val="000000"/>
              </a:solidFill>
              <a:effectLst/>
            </a:endParaRPr>
          </a:p>
          <a:p>
            <a:r>
              <a:rPr lang="en-US" altLang="zh-CN" sz="1400" b="0">
                <a:solidFill>
                  <a:srgbClr val="800000"/>
                </a:solidFill>
                <a:effectLst/>
              </a:rPr>
              <a:t>&lt;!</a:t>
            </a:r>
            <a:r>
              <a:rPr lang="en-US" altLang="zh-CN" sz="1400" b="0">
                <a:solidFill>
                  <a:srgbClr val="0000FF"/>
                </a:solidFill>
                <a:effectLst/>
              </a:rPr>
              <a:t>DOCTYPE</a:t>
            </a:r>
            <a:r>
              <a:rPr lang="en-US" altLang="zh-CN" sz="1400" b="0">
                <a:solidFill>
                  <a:srgbClr val="000000"/>
                </a:solidFill>
                <a:effectLst/>
              </a:rPr>
              <a:t> </a:t>
            </a:r>
            <a:r>
              <a:rPr lang="en-US" altLang="zh-CN" sz="1400" b="0">
                <a:solidFill>
                  <a:srgbClr val="0000FF"/>
                </a:solidFill>
                <a:effectLst/>
              </a:rPr>
              <a:t>properties</a:t>
            </a:r>
            <a:r>
              <a:rPr lang="en-US" altLang="zh-CN" sz="1400" b="0">
                <a:solidFill>
                  <a:srgbClr val="000000"/>
                </a:solidFill>
                <a:effectLst/>
              </a:rPr>
              <a:t> SYSTEM "http://java.sun.com/dtd/properties.dtd"</a:t>
            </a:r>
            <a:r>
              <a:rPr lang="en-US" altLang="zh-CN" sz="1400" b="0">
                <a:solidFill>
                  <a:srgbClr val="800000"/>
                </a:solidFill>
                <a:effectLst/>
              </a:rPr>
              <a:t>&gt;</a:t>
            </a:r>
            <a:endParaRPr lang="en-US" altLang="zh-CN" sz="1400" b="0">
              <a:solidFill>
                <a:srgbClr val="000000"/>
              </a:solidFill>
              <a:effectLst/>
            </a:endParaRPr>
          </a:p>
          <a:p>
            <a:r>
              <a:rPr lang="en-US" altLang="zh-CN" sz="1400" b="0">
                <a:solidFill>
                  <a:srgbClr val="800000"/>
                </a:solidFill>
                <a:effectLst/>
              </a:rPr>
              <a:t>&lt;properties&gt;</a:t>
            </a:r>
            <a:endParaRPr lang="en-US" altLang="zh-CN" sz="1400" b="0">
              <a:solidFill>
                <a:srgbClr val="000000"/>
              </a:solidFill>
              <a:effectLst/>
            </a:endParaRPr>
          </a:p>
          <a:p>
            <a:r>
              <a:rPr lang="en-US" altLang="zh-CN" sz="1400" b="0">
                <a:solidFill>
                  <a:srgbClr val="000000"/>
                </a:solidFill>
                <a:effectLst/>
              </a:rPr>
              <a:t>        </a:t>
            </a:r>
            <a:r>
              <a:rPr lang="en-US" altLang="zh-CN" sz="1400" b="0">
                <a:solidFill>
                  <a:srgbClr val="800000"/>
                </a:solidFill>
                <a:effectLst/>
              </a:rPr>
              <a:t>&lt;comment&gt;</a:t>
            </a:r>
            <a:r>
              <a:rPr lang="en-US" altLang="zh-CN" sz="1400" b="0">
                <a:solidFill>
                  <a:srgbClr val="000000"/>
                </a:solidFill>
                <a:effectLst/>
              </a:rPr>
              <a:t>IK Analyzer </a:t>
            </a:r>
            <a:r>
              <a:rPr lang="zh-CN" altLang="en-US" sz="1400" b="0">
                <a:solidFill>
                  <a:srgbClr val="000000"/>
                </a:solidFill>
                <a:effectLst/>
              </a:rPr>
              <a:t>扩展配置</a:t>
            </a:r>
            <a:r>
              <a:rPr lang="en-US" altLang="zh-CN" sz="1400" b="0">
                <a:solidFill>
                  <a:srgbClr val="800000"/>
                </a:solidFill>
                <a:effectLst/>
              </a:rPr>
              <a:t>&lt;/comment&gt;</a:t>
            </a:r>
            <a:endParaRPr lang="en-US" altLang="zh-CN" sz="1400" b="0">
              <a:solidFill>
                <a:srgbClr val="000000"/>
              </a:solidFill>
              <a:effectLst/>
            </a:endParaRPr>
          </a:p>
          <a:p>
            <a:r>
              <a:rPr lang="en-US" altLang="zh-CN" sz="1400" b="0">
                <a:solidFill>
                  <a:srgbClr val="000000"/>
                </a:solidFill>
                <a:effectLst/>
              </a:rPr>
              <a:t>        </a:t>
            </a:r>
            <a:r>
              <a:rPr lang="en-US" altLang="zh-CN" sz="1400" b="0">
                <a:solidFill>
                  <a:srgbClr val="008000"/>
                </a:solidFill>
                <a:effectLst/>
              </a:rPr>
              <a:t>&lt;!--</a:t>
            </a:r>
            <a:r>
              <a:rPr lang="zh-CN" altLang="en-US" sz="1400" b="0">
                <a:solidFill>
                  <a:srgbClr val="008000"/>
                </a:solidFill>
                <a:effectLst/>
              </a:rPr>
              <a:t>用户可以在这里配置自己的扩展字典 *** 添加扩展词典</a:t>
            </a:r>
            <a:r>
              <a:rPr lang="en-US" altLang="zh-CN" sz="1400" b="0">
                <a:solidFill>
                  <a:srgbClr val="008000"/>
                </a:solidFill>
                <a:effectLst/>
              </a:rPr>
              <a:t>--&gt;</a:t>
            </a:r>
            <a:endParaRPr lang="zh-CN" altLang="en-US" sz="1400" b="0">
              <a:solidFill>
                <a:srgbClr val="000000"/>
              </a:solidFill>
              <a:effectLst/>
            </a:endParaRPr>
          </a:p>
          <a:p>
            <a:r>
              <a:rPr lang="zh-CN" altLang="en-US" sz="1400" b="0">
                <a:solidFill>
                  <a:srgbClr val="000000"/>
                </a:solidFill>
                <a:effectLst/>
              </a:rPr>
              <a:t>        </a:t>
            </a:r>
            <a:r>
              <a:rPr lang="en-US" altLang="zh-CN" sz="1400" b="0">
                <a:solidFill>
                  <a:srgbClr val="800000"/>
                </a:solidFill>
                <a:effectLst/>
              </a:rPr>
              <a:t>&lt;entry</a:t>
            </a:r>
            <a:r>
              <a:rPr lang="en-US" altLang="zh-CN" sz="1400" b="0">
                <a:solidFill>
                  <a:srgbClr val="000000"/>
                </a:solidFill>
                <a:effectLst/>
              </a:rPr>
              <a:t> </a:t>
            </a:r>
            <a:r>
              <a:rPr lang="en-US" altLang="zh-CN" sz="1400" b="0">
                <a:solidFill>
                  <a:srgbClr val="FF0000"/>
                </a:solidFill>
                <a:effectLst/>
              </a:rPr>
              <a:t>key</a:t>
            </a:r>
            <a:r>
              <a:rPr lang="en-US" altLang="zh-CN" sz="1400" b="0">
                <a:solidFill>
                  <a:srgbClr val="000000"/>
                </a:solidFill>
                <a:effectLst/>
              </a:rPr>
              <a:t>=</a:t>
            </a:r>
            <a:r>
              <a:rPr lang="en-US" altLang="zh-CN" sz="1400" b="0">
                <a:solidFill>
                  <a:srgbClr val="0000FF"/>
                </a:solidFill>
                <a:effectLst/>
              </a:rPr>
              <a:t>"ext_dict"</a:t>
            </a:r>
            <a:r>
              <a:rPr lang="en-US" altLang="zh-CN" sz="1400" b="0">
                <a:solidFill>
                  <a:srgbClr val="800000"/>
                </a:solidFill>
                <a:effectLst/>
              </a:rPr>
              <a:t>&gt;</a:t>
            </a:r>
            <a:r>
              <a:rPr lang="en-US" altLang="zh-CN" sz="1400" b="0">
                <a:solidFill>
                  <a:srgbClr val="000000"/>
                </a:solidFill>
                <a:effectLst/>
              </a:rPr>
              <a:t>ext.dic</a:t>
            </a:r>
            <a:r>
              <a:rPr lang="en-US" altLang="zh-CN" sz="1400" b="0">
                <a:solidFill>
                  <a:srgbClr val="800000"/>
                </a:solidFill>
                <a:effectLst/>
              </a:rPr>
              <a:t>&lt;/entry&gt;</a:t>
            </a:r>
            <a:endParaRPr lang="en-US" altLang="zh-CN" sz="1400" b="0">
              <a:solidFill>
                <a:srgbClr val="000000"/>
              </a:solidFill>
              <a:effectLst/>
            </a:endParaRPr>
          </a:p>
          <a:p>
            <a:r>
              <a:rPr lang="en-US" altLang="zh-CN" sz="1400" b="0">
                <a:solidFill>
                  <a:srgbClr val="800000"/>
                </a:solidFill>
                <a:effectLst/>
              </a:rPr>
              <a:t>&lt;/properties&gt;</a:t>
            </a:r>
            <a:endParaRPr lang="en-US" altLang="zh-CN" sz="1400" b="0">
              <a:solidFill>
                <a:srgbClr val="000000"/>
              </a:solidFill>
              <a:effectLst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82320" y="4807170"/>
            <a:ext cx="9905406" cy="523220"/>
          </a:xfrm>
          <a:prstGeom prst="rect">
            <a:avLst/>
          </a:prstGeom>
          <a:solidFill>
            <a:srgbClr val="F1F8ED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zh-CN" altLang="en-US" sz="1400"/>
              <a:t>传智播客</a:t>
            </a:r>
            <a:endParaRPr lang="zh-CN" altLang="en-US" sz="1400"/>
          </a:p>
          <a:p>
            <a:r>
              <a:rPr lang="zh-CN" altLang="en-US" sz="1400"/>
              <a:t>奥力给</a:t>
            </a:r>
            <a:endParaRPr lang="zh-CN" altLang="en-US" sz="140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初识</a:t>
            </a:r>
            <a:r>
              <a:rPr lang="en-US" altLang="zh-CN"/>
              <a:t>elasticsearch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ik</a:t>
            </a:r>
            <a:r>
              <a:rPr lang="zh-CN" altLang="en-US"/>
              <a:t>分词器</a:t>
            </a:r>
            <a:r>
              <a:rPr lang="en-US" altLang="zh-CN"/>
              <a:t>-</a:t>
            </a:r>
            <a:r>
              <a:rPr lang="zh-CN" altLang="en-US"/>
              <a:t>停用词库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>
          <a:xfrm>
            <a:off x="710880" y="1656000"/>
            <a:ext cx="10698800" cy="4805760"/>
          </a:xfrm>
        </p:spPr>
        <p:txBody>
          <a:bodyPr/>
          <a:lstStyle/>
          <a:p>
            <a:r>
              <a:rPr lang="zh-CN" altLang="en-US"/>
              <a:t>要禁用某些敏感词条，只需要修改一个</a:t>
            </a:r>
            <a:r>
              <a:rPr lang="en-US" altLang="zh-CN"/>
              <a:t>ik</a:t>
            </a:r>
            <a:r>
              <a:rPr lang="zh-CN" altLang="en-US"/>
              <a:t>分词器目录中的</a:t>
            </a:r>
            <a:r>
              <a:rPr lang="en-US" altLang="zh-CN"/>
              <a:t>config</a:t>
            </a:r>
            <a:r>
              <a:rPr lang="zh-CN" altLang="en-US"/>
              <a:t>目录中的</a:t>
            </a:r>
            <a:r>
              <a:rPr lang="en-US" altLang="zh-CN"/>
              <a:t>IkAnalyzer.cfg.xml</a:t>
            </a:r>
            <a:r>
              <a:rPr lang="zh-CN" altLang="en-US"/>
              <a:t>文件：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r>
              <a:rPr lang="zh-CN" altLang="en-US"/>
              <a:t>然后在名为</a:t>
            </a:r>
            <a:r>
              <a:rPr lang="en-US" altLang="zh-CN"/>
              <a:t>stopword.dic</a:t>
            </a:r>
            <a:r>
              <a:rPr lang="zh-CN" altLang="en-US"/>
              <a:t>的文件中，添加想要拓展的词语即可：</a:t>
            </a:r>
            <a:endParaRPr lang="en-US" altLang="zh-CN"/>
          </a:p>
          <a:p>
            <a:endParaRPr lang="en-US" altLang="zh-CN"/>
          </a:p>
        </p:txBody>
      </p:sp>
      <p:sp>
        <p:nvSpPr>
          <p:cNvPr id="10" name="文本框 9"/>
          <p:cNvSpPr txBox="1"/>
          <p:nvPr/>
        </p:nvSpPr>
        <p:spPr>
          <a:xfrm>
            <a:off x="782320" y="2265894"/>
            <a:ext cx="9833966" cy="2031325"/>
          </a:xfrm>
          <a:prstGeom prst="rect">
            <a:avLst/>
          </a:prstGeom>
          <a:solidFill>
            <a:srgbClr val="F1F8ED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altLang="zh-CN" sz="1400" b="0">
                <a:solidFill>
                  <a:srgbClr val="800000"/>
                </a:solidFill>
                <a:effectLst/>
              </a:rPr>
              <a:t>&lt;?xml</a:t>
            </a:r>
            <a:r>
              <a:rPr lang="en-US" altLang="zh-CN" sz="1400" b="0">
                <a:solidFill>
                  <a:srgbClr val="FF0000"/>
                </a:solidFill>
                <a:effectLst/>
              </a:rPr>
              <a:t> version</a:t>
            </a:r>
            <a:r>
              <a:rPr lang="en-US" altLang="zh-CN" sz="1400" b="0">
                <a:solidFill>
                  <a:srgbClr val="000000"/>
                </a:solidFill>
                <a:effectLst/>
              </a:rPr>
              <a:t>=</a:t>
            </a:r>
            <a:r>
              <a:rPr lang="en-US" altLang="zh-CN" sz="1400" b="0">
                <a:solidFill>
                  <a:srgbClr val="0000FF"/>
                </a:solidFill>
                <a:effectLst/>
              </a:rPr>
              <a:t>"1.0"</a:t>
            </a:r>
            <a:r>
              <a:rPr lang="en-US" altLang="zh-CN" sz="1400" b="0">
                <a:solidFill>
                  <a:srgbClr val="FF0000"/>
                </a:solidFill>
                <a:effectLst/>
              </a:rPr>
              <a:t> encoding</a:t>
            </a:r>
            <a:r>
              <a:rPr lang="en-US" altLang="zh-CN" sz="1400" b="0">
                <a:solidFill>
                  <a:srgbClr val="000000"/>
                </a:solidFill>
                <a:effectLst/>
              </a:rPr>
              <a:t>=</a:t>
            </a:r>
            <a:r>
              <a:rPr lang="en-US" altLang="zh-CN" sz="1400" b="0">
                <a:solidFill>
                  <a:srgbClr val="0000FF"/>
                </a:solidFill>
                <a:effectLst/>
              </a:rPr>
              <a:t>"UTF-8"</a:t>
            </a:r>
            <a:r>
              <a:rPr lang="en-US" altLang="zh-CN" sz="1400" b="0">
                <a:solidFill>
                  <a:srgbClr val="800000"/>
                </a:solidFill>
                <a:effectLst/>
              </a:rPr>
              <a:t>?&gt;</a:t>
            </a:r>
            <a:endParaRPr lang="en-US" altLang="zh-CN" sz="1400" b="0">
              <a:solidFill>
                <a:srgbClr val="000000"/>
              </a:solidFill>
              <a:effectLst/>
            </a:endParaRPr>
          </a:p>
          <a:p>
            <a:r>
              <a:rPr lang="en-US" altLang="zh-CN" sz="1400" b="0">
                <a:solidFill>
                  <a:srgbClr val="800000"/>
                </a:solidFill>
                <a:effectLst/>
              </a:rPr>
              <a:t>&lt;!</a:t>
            </a:r>
            <a:r>
              <a:rPr lang="en-US" altLang="zh-CN" sz="1400" b="0">
                <a:solidFill>
                  <a:srgbClr val="0000FF"/>
                </a:solidFill>
                <a:effectLst/>
              </a:rPr>
              <a:t>DOCTYPE</a:t>
            </a:r>
            <a:r>
              <a:rPr lang="en-US" altLang="zh-CN" sz="1400" b="0">
                <a:solidFill>
                  <a:srgbClr val="000000"/>
                </a:solidFill>
                <a:effectLst/>
              </a:rPr>
              <a:t> </a:t>
            </a:r>
            <a:r>
              <a:rPr lang="en-US" altLang="zh-CN" sz="1400" b="0">
                <a:solidFill>
                  <a:srgbClr val="0000FF"/>
                </a:solidFill>
                <a:effectLst/>
              </a:rPr>
              <a:t>properties</a:t>
            </a:r>
            <a:r>
              <a:rPr lang="en-US" altLang="zh-CN" sz="1400" b="0">
                <a:solidFill>
                  <a:srgbClr val="000000"/>
                </a:solidFill>
                <a:effectLst/>
              </a:rPr>
              <a:t> SYSTEM "http://java.sun.com/dtd/properties.dtd"</a:t>
            </a:r>
            <a:r>
              <a:rPr lang="en-US" altLang="zh-CN" sz="1400" b="0">
                <a:solidFill>
                  <a:srgbClr val="800000"/>
                </a:solidFill>
                <a:effectLst/>
              </a:rPr>
              <a:t>&gt;</a:t>
            </a:r>
            <a:endParaRPr lang="en-US" altLang="zh-CN" sz="1400" b="0">
              <a:solidFill>
                <a:srgbClr val="000000"/>
              </a:solidFill>
              <a:effectLst/>
            </a:endParaRPr>
          </a:p>
          <a:p>
            <a:r>
              <a:rPr lang="en-US" altLang="zh-CN" sz="1400" b="0">
                <a:solidFill>
                  <a:srgbClr val="800000"/>
                </a:solidFill>
                <a:effectLst/>
              </a:rPr>
              <a:t>&lt;properties&gt;</a:t>
            </a:r>
            <a:endParaRPr lang="en-US" altLang="zh-CN" sz="1400" b="0">
              <a:solidFill>
                <a:srgbClr val="000000"/>
              </a:solidFill>
              <a:effectLst/>
            </a:endParaRPr>
          </a:p>
          <a:p>
            <a:r>
              <a:rPr lang="en-US" altLang="zh-CN" sz="1400" b="0">
                <a:solidFill>
                  <a:srgbClr val="000000"/>
                </a:solidFill>
                <a:effectLst/>
              </a:rPr>
              <a:t>        </a:t>
            </a:r>
            <a:r>
              <a:rPr lang="en-US" altLang="zh-CN" sz="1400" b="0">
                <a:solidFill>
                  <a:srgbClr val="800000"/>
                </a:solidFill>
                <a:effectLst/>
              </a:rPr>
              <a:t>&lt;comment&gt;</a:t>
            </a:r>
            <a:r>
              <a:rPr lang="en-US" altLang="zh-CN" sz="1400" b="0">
                <a:solidFill>
                  <a:srgbClr val="000000"/>
                </a:solidFill>
                <a:effectLst/>
              </a:rPr>
              <a:t>IK Analyzer </a:t>
            </a:r>
            <a:r>
              <a:rPr lang="zh-CN" altLang="en-US" sz="1400" b="0">
                <a:solidFill>
                  <a:srgbClr val="000000"/>
                </a:solidFill>
                <a:effectLst/>
              </a:rPr>
              <a:t>扩展配置</a:t>
            </a:r>
            <a:r>
              <a:rPr lang="en-US" altLang="zh-CN" sz="1400" b="0">
                <a:solidFill>
                  <a:srgbClr val="800000"/>
                </a:solidFill>
                <a:effectLst/>
              </a:rPr>
              <a:t>&lt;/comment&gt;</a:t>
            </a:r>
            <a:endParaRPr lang="en-US" altLang="zh-CN" sz="1400" b="0">
              <a:solidFill>
                <a:srgbClr val="000000"/>
              </a:solidFill>
              <a:effectLst/>
            </a:endParaRPr>
          </a:p>
          <a:p>
            <a:r>
              <a:rPr lang="en-US" altLang="zh-CN" sz="1400" b="0">
                <a:solidFill>
                  <a:srgbClr val="000000"/>
                </a:solidFill>
                <a:effectLst/>
              </a:rPr>
              <a:t>        </a:t>
            </a:r>
            <a:r>
              <a:rPr lang="en-US" altLang="zh-CN" sz="1400" b="0">
                <a:solidFill>
                  <a:srgbClr val="008000"/>
                </a:solidFill>
                <a:effectLst/>
              </a:rPr>
              <a:t>&lt;!--</a:t>
            </a:r>
            <a:r>
              <a:rPr lang="zh-CN" altLang="en-US" sz="1400" b="0">
                <a:solidFill>
                  <a:srgbClr val="008000"/>
                </a:solidFill>
                <a:effectLst/>
              </a:rPr>
              <a:t>用户可以在这里配置自己的扩展字典</a:t>
            </a:r>
            <a:r>
              <a:rPr lang="en-US" altLang="zh-CN" sz="1400" b="0">
                <a:solidFill>
                  <a:srgbClr val="008000"/>
                </a:solidFill>
                <a:effectLst/>
              </a:rPr>
              <a:t>--&gt;</a:t>
            </a:r>
            <a:endParaRPr lang="zh-CN" altLang="en-US" sz="1400" b="0">
              <a:solidFill>
                <a:srgbClr val="000000"/>
              </a:solidFill>
              <a:effectLst/>
            </a:endParaRPr>
          </a:p>
          <a:p>
            <a:r>
              <a:rPr lang="zh-CN" altLang="en-US" sz="1400" b="0">
                <a:solidFill>
                  <a:srgbClr val="000000"/>
                </a:solidFill>
                <a:effectLst/>
              </a:rPr>
              <a:t>        </a:t>
            </a:r>
            <a:r>
              <a:rPr lang="en-US" altLang="zh-CN" sz="1400" b="0">
                <a:solidFill>
                  <a:srgbClr val="800000"/>
                </a:solidFill>
                <a:effectLst/>
              </a:rPr>
              <a:t>&lt;entry</a:t>
            </a:r>
            <a:r>
              <a:rPr lang="en-US" altLang="zh-CN" sz="1400" b="0">
                <a:solidFill>
                  <a:srgbClr val="000000"/>
                </a:solidFill>
                <a:effectLst/>
              </a:rPr>
              <a:t> </a:t>
            </a:r>
            <a:r>
              <a:rPr lang="en-US" altLang="zh-CN" sz="1400" b="0">
                <a:solidFill>
                  <a:srgbClr val="FF0000"/>
                </a:solidFill>
                <a:effectLst/>
              </a:rPr>
              <a:t>key</a:t>
            </a:r>
            <a:r>
              <a:rPr lang="en-US" altLang="zh-CN" sz="1400" b="0">
                <a:solidFill>
                  <a:srgbClr val="000000"/>
                </a:solidFill>
                <a:effectLst/>
              </a:rPr>
              <a:t>=</a:t>
            </a:r>
            <a:r>
              <a:rPr lang="en-US" altLang="zh-CN" sz="1400" b="0">
                <a:solidFill>
                  <a:srgbClr val="0000FF"/>
                </a:solidFill>
                <a:effectLst/>
              </a:rPr>
              <a:t>"ext_dict"</a:t>
            </a:r>
            <a:r>
              <a:rPr lang="en-US" altLang="zh-CN" sz="1400" b="0">
                <a:solidFill>
                  <a:srgbClr val="800000"/>
                </a:solidFill>
                <a:effectLst/>
              </a:rPr>
              <a:t>&gt;</a:t>
            </a:r>
            <a:r>
              <a:rPr lang="en-US" altLang="zh-CN" sz="1400" b="0">
                <a:solidFill>
                  <a:srgbClr val="000000"/>
                </a:solidFill>
                <a:effectLst/>
              </a:rPr>
              <a:t>ext.dic</a:t>
            </a:r>
            <a:r>
              <a:rPr lang="en-US" altLang="zh-CN" sz="1400" b="0">
                <a:solidFill>
                  <a:srgbClr val="800000"/>
                </a:solidFill>
                <a:effectLst/>
              </a:rPr>
              <a:t>&lt;/entry&gt;</a:t>
            </a:r>
            <a:endParaRPr lang="en-US" altLang="zh-CN" sz="1400" b="0">
              <a:solidFill>
                <a:srgbClr val="000000"/>
              </a:solidFill>
              <a:effectLst/>
            </a:endParaRPr>
          </a:p>
          <a:p>
            <a:r>
              <a:rPr lang="en-US" altLang="zh-CN" sz="1400" b="0">
                <a:solidFill>
                  <a:srgbClr val="000000"/>
                </a:solidFill>
                <a:effectLst/>
              </a:rPr>
              <a:t>         </a:t>
            </a:r>
            <a:r>
              <a:rPr lang="en-US" altLang="zh-CN" sz="1400" b="0">
                <a:solidFill>
                  <a:srgbClr val="008000"/>
                </a:solidFill>
                <a:effectLst/>
              </a:rPr>
              <a:t>&lt;!--</a:t>
            </a:r>
            <a:r>
              <a:rPr lang="zh-CN" altLang="en-US" sz="1400" b="0">
                <a:solidFill>
                  <a:srgbClr val="008000"/>
                </a:solidFill>
                <a:effectLst/>
              </a:rPr>
              <a:t>用户可以在这里配置自己的扩展停止词字典  *** 添加停用词词典</a:t>
            </a:r>
            <a:r>
              <a:rPr lang="en-US" altLang="zh-CN" sz="1400" b="0">
                <a:solidFill>
                  <a:srgbClr val="008000"/>
                </a:solidFill>
                <a:effectLst/>
              </a:rPr>
              <a:t>--&gt;</a:t>
            </a:r>
            <a:endParaRPr lang="zh-CN" altLang="en-US" sz="1400" b="0">
              <a:solidFill>
                <a:srgbClr val="000000"/>
              </a:solidFill>
              <a:effectLst/>
            </a:endParaRPr>
          </a:p>
          <a:p>
            <a:r>
              <a:rPr lang="zh-CN" altLang="en-US" sz="1400" b="0">
                <a:solidFill>
                  <a:srgbClr val="000000"/>
                </a:solidFill>
                <a:effectLst/>
              </a:rPr>
              <a:t>        </a:t>
            </a:r>
            <a:r>
              <a:rPr lang="en-US" altLang="zh-CN" sz="1400" b="0">
                <a:solidFill>
                  <a:srgbClr val="800000"/>
                </a:solidFill>
                <a:effectLst/>
              </a:rPr>
              <a:t>&lt;entry</a:t>
            </a:r>
            <a:r>
              <a:rPr lang="en-US" altLang="zh-CN" sz="1400" b="0">
                <a:solidFill>
                  <a:srgbClr val="000000"/>
                </a:solidFill>
                <a:effectLst/>
              </a:rPr>
              <a:t> </a:t>
            </a:r>
            <a:r>
              <a:rPr lang="en-US" altLang="zh-CN" sz="1400" b="0">
                <a:solidFill>
                  <a:srgbClr val="FF0000"/>
                </a:solidFill>
                <a:effectLst/>
              </a:rPr>
              <a:t>key</a:t>
            </a:r>
            <a:r>
              <a:rPr lang="en-US" altLang="zh-CN" sz="1400" b="0">
                <a:solidFill>
                  <a:srgbClr val="000000"/>
                </a:solidFill>
                <a:effectLst/>
              </a:rPr>
              <a:t>=</a:t>
            </a:r>
            <a:r>
              <a:rPr lang="en-US" altLang="zh-CN" sz="1400" b="0">
                <a:solidFill>
                  <a:srgbClr val="0000FF"/>
                </a:solidFill>
                <a:effectLst/>
              </a:rPr>
              <a:t>"ext_stopwords"</a:t>
            </a:r>
            <a:r>
              <a:rPr lang="en-US" altLang="zh-CN" sz="1400" b="0">
                <a:solidFill>
                  <a:srgbClr val="800000"/>
                </a:solidFill>
                <a:effectLst/>
              </a:rPr>
              <a:t>&gt;</a:t>
            </a:r>
            <a:r>
              <a:rPr lang="en-US" altLang="zh-CN" sz="1400" b="0">
                <a:solidFill>
                  <a:srgbClr val="000000"/>
                </a:solidFill>
                <a:effectLst/>
              </a:rPr>
              <a:t>stopword.dic</a:t>
            </a:r>
            <a:r>
              <a:rPr lang="en-US" altLang="zh-CN" sz="1400" b="0">
                <a:solidFill>
                  <a:srgbClr val="800000"/>
                </a:solidFill>
                <a:effectLst/>
              </a:rPr>
              <a:t>&lt;/entry&gt;</a:t>
            </a:r>
            <a:endParaRPr lang="en-US" altLang="zh-CN" sz="1400" b="0">
              <a:solidFill>
                <a:srgbClr val="000000"/>
              </a:solidFill>
              <a:effectLst/>
            </a:endParaRPr>
          </a:p>
          <a:p>
            <a:r>
              <a:rPr lang="en-US" altLang="zh-CN" sz="1400" b="0">
                <a:solidFill>
                  <a:srgbClr val="800000"/>
                </a:solidFill>
                <a:effectLst/>
              </a:rPr>
              <a:t>&lt;/properties&gt;</a:t>
            </a:r>
            <a:endParaRPr lang="en-US" altLang="zh-CN" sz="1400" b="0">
              <a:solidFill>
                <a:srgbClr val="000000"/>
              </a:solidFill>
              <a:effectLst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10880" y="5202000"/>
            <a:ext cx="9905406" cy="307777"/>
          </a:xfrm>
          <a:prstGeom prst="rect">
            <a:avLst/>
          </a:prstGeom>
          <a:solidFill>
            <a:srgbClr val="F1F8ED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zh-CN" altLang="en-US" sz="1400"/>
              <a:t>习大大</a:t>
            </a:r>
            <a:endParaRPr lang="zh-CN" altLang="en-US" sz="140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/>
              <a:t>分词器的作用是什么？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/>
              <a:t>创建倒排索引时对文档分词</a:t>
            </a:r>
            <a:endParaRPr lang="en-US" altLang="zh-CN" sz="1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/>
              <a:t>用户搜索时，对输入的内容分词</a:t>
            </a:r>
            <a:endParaRPr lang="en-US" altLang="zh-CN" sz="1400"/>
          </a:p>
          <a:p>
            <a:pPr marL="0" indent="0">
              <a:buNone/>
            </a:pPr>
            <a:r>
              <a:rPr lang="en-US" altLang="zh-CN"/>
              <a:t>IK</a:t>
            </a:r>
            <a:r>
              <a:rPr lang="zh-CN" altLang="en-US"/>
              <a:t>分词器有几种模式？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/>
              <a:t>ik_smart</a:t>
            </a:r>
            <a:r>
              <a:rPr lang="zh-CN" altLang="en-US" sz="1400"/>
              <a:t>：智能切分，粗粒度</a:t>
            </a:r>
            <a:endParaRPr lang="en-US" altLang="zh-CN" sz="1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/>
              <a:t>ik_max_word</a:t>
            </a:r>
            <a:r>
              <a:rPr lang="zh-CN" altLang="en-US" sz="1400"/>
              <a:t>：最细切分，细粒度</a:t>
            </a:r>
            <a:endParaRPr lang="en-US" altLang="zh-CN" sz="1400"/>
          </a:p>
          <a:p>
            <a:pPr marL="0" indent="0">
              <a:buNone/>
            </a:pPr>
            <a:r>
              <a:rPr lang="en-US" altLang="zh-CN"/>
              <a:t>IK</a:t>
            </a:r>
            <a:r>
              <a:rPr lang="zh-CN" altLang="en-US"/>
              <a:t>分词器如何拓展词条？如何停用词条？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/>
              <a:t>利用</a:t>
            </a:r>
            <a:r>
              <a:rPr lang="en-US" altLang="zh-CN" sz="1400"/>
              <a:t>config</a:t>
            </a:r>
            <a:r>
              <a:rPr lang="zh-CN" altLang="en-US" sz="1400"/>
              <a:t>目录的</a:t>
            </a:r>
            <a:r>
              <a:rPr lang="en-US" altLang="zh-CN" sz="1400"/>
              <a:t>IkAnalyzer.cfg.xml</a:t>
            </a:r>
            <a:r>
              <a:rPr lang="zh-CN" altLang="en-US" sz="1400"/>
              <a:t>文件添加拓展词典和停用词典</a:t>
            </a:r>
            <a:endParaRPr lang="en-US" altLang="zh-CN" sz="1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/>
              <a:t>在词典中添加拓展词条或者停用词条</a:t>
            </a:r>
            <a:endParaRPr lang="zh-CN" altLang="en-US" sz="140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初识</a:t>
            </a:r>
            <a:r>
              <a:rPr lang="en-US" altLang="zh-CN"/>
              <a:t>elasticsearch-</a:t>
            </a:r>
            <a:r>
              <a:rPr lang="zh-CN" altLang="en-US"/>
              <a:t>分词器</a:t>
            </a:r>
            <a:endParaRPr lang="zh-CN" altLang="en-US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/>
              <a:t>索引库操作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US" altLang="zh-CN"/>
              <a:t>mapping</a:t>
            </a:r>
            <a:r>
              <a:rPr lang="zh-CN" altLang="en-US"/>
              <a:t>映射属性</a:t>
            </a:r>
            <a:endParaRPr lang="en-US" altLang="zh-CN"/>
          </a:p>
          <a:p>
            <a:r>
              <a:rPr lang="zh-CN" altLang="en-US"/>
              <a:t>索引库的</a:t>
            </a:r>
            <a:r>
              <a:rPr lang="en-US" altLang="zh-CN"/>
              <a:t>CRUD</a:t>
            </a:r>
            <a:endParaRPr lang="en-US" altLang="zh-CN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02</a:t>
            </a:r>
            <a:endParaRPr lang="zh-CN" altLang="en-US"/>
          </a:p>
        </p:txBody>
      </p:sp>
    </p:spTree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zh-CN"/>
              <a:t>mapping</a:t>
            </a:r>
            <a:r>
              <a:rPr lang="zh-CN" altLang="en-US"/>
              <a:t>常见属性有哪些？</a:t>
            </a:r>
            <a:endParaRPr lang="en-US" altLang="zh-CN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/>
              <a:t>type</a:t>
            </a:r>
            <a:r>
              <a:rPr lang="zh-CN" altLang="en-US" sz="1400"/>
              <a:t>：数据类型</a:t>
            </a:r>
            <a:endParaRPr lang="en-US" altLang="zh-CN" sz="14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/>
              <a:t>index</a:t>
            </a:r>
            <a:r>
              <a:rPr lang="zh-CN" altLang="en-US" sz="1400"/>
              <a:t>：是否索引</a:t>
            </a:r>
            <a:endParaRPr lang="en-US" altLang="zh-CN" sz="14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/>
              <a:t>analyzer</a:t>
            </a:r>
            <a:r>
              <a:rPr lang="zh-CN" altLang="en-US" sz="1400"/>
              <a:t>：分词器</a:t>
            </a:r>
            <a:endParaRPr lang="en-US" altLang="zh-CN" sz="14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/>
              <a:t>properties</a:t>
            </a:r>
            <a:r>
              <a:rPr lang="zh-CN" altLang="en-US" sz="1400"/>
              <a:t>：子字段</a:t>
            </a:r>
            <a:endParaRPr lang="en-US" altLang="zh-CN" sz="1400"/>
          </a:p>
          <a:p>
            <a:pPr marL="0" indent="0">
              <a:lnSpc>
                <a:spcPct val="150000"/>
              </a:lnSpc>
              <a:buNone/>
            </a:pPr>
            <a:r>
              <a:rPr lang="en-US" altLang="zh-CN"/>
              <a:t>type</a:t>
            </a:r>
            <a:r>
              <a:rPr lang="zh-CN" altLang="en-US"/>
              <a:t>常见的有哪些？</a:t>
            </a:r>
            <a:endParaRPr lang="en-US" altLang="zh-CN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/>
              <a:t>字符串：</a:t>
            </a:r>
            <a:r>
              <a:rPr lang="en-US" altLang="zh-CN" sz="1400"/>
              <a:t>text</a:t>
            </a:r>
            <a:r>
              <a:rPr lang="zh-CN" altLang="en-US" sz="1400"/>
              <a:t>、</a:t>
            </a:r>
            <a:r>
              <a:rPr lang="en-US" altLang="zh-CN" sz="1400"/>
              <a:t>keyword</a:t>
            </a:r>
            <a:endParaRPr lang="en-US" altLang="zh-CN" sz="14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/>
              <a:t>数字：</a:t>
            </a:r>
            <a:r>
              <a:rPr lang="en-US" altLang="zh-CN" sz="1400"/>
              <a:t>long</a:t>
            </a:r>
            <a:r>
              <a:rPr lang="zh-CN" altLang="en-US" sz="1400"/>
              <a:t>、</a:t>
            </a:r>
            <a:r>
              <a:rPr lang="en-US" altLang="zh-CN" sz="1400"/>
              <a:t>integer</a:t>
            </a:r>
            <a:r>
              <a:rPr lang="zh-CN" altLang="en-US" sz="1400"/>
              <a:t>、</a:t>
            </a:r>
            <a:r>
              <a:rPr lang="en-US" altLang="zh-CN" sz="1400"/>
              <a:t>short</a:t>
            </a:r>
            <a:r>
              <a:rPr lang="zh-CN" altLang="en-US" sz="1400"/>
              <a:t>、</a:t>
            </a:r>
            <a:r>
              <a:rPr lang="en-US" altLang="zh-CN" sz="1400"/>
              <a:t>byte</a:t>
            </a:r>
            <a:r>
              <a:rPr lang="zh-CN" altLang="en-US" sz="1400"/>
              <a:t>、</a:t>
            </a:r>
            <a:r>
              <a:rPr lang="en-US" altLang="zh-CN" sz="1400"/>
              <a:t>double</a:t>
            </a:r>
            <a:r>
              <a:rPr lang="zh-CN" altLang="en-US" sz="1400"/>
              <a:t>、</a:t>
            </a:r>
            <a:r>
              <a:rPr lang="en-US" altLang="zh-CN" sz="1400"/>
              <a:t>float</a:t>
            </a:r>
            <a:endParaRPr lang="en-US" altLang="zh-CN" sz="14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/>
              <a:t>布尔：</a:t>
            </a:r>
            <a:r>
              <a:rPr lang="en-US" altLang="zh-CN" sz="1400"/>
              <a:t>boolean</a:t>
            </a:r>
            <a:endParaRPr lang="en-US" altLang="zh-CN" sz="14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/>
              <a:t>日期：</a:t>
            </a:r>
            <a:r>
              <a:rPr lang="en-US" altLang="zh-CN" sz="1400"/>
              <a:t>date</a:t>
            </a:r>
            <a:endParaRPr lang="en-US" altLang="zh-CN" sz="14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/>
              <a:t>对象：</a:t>
            </a:r>
            <a:r>
              <a:rPr lang="en-US" altLang="zh-CN" sz="1400"/>
              <a:t>object</a:t>
            </a:r>
            <a:endParaRPr lang="zh-CN" altLang="en-US" sz="140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索引库操作</a:t>
            </a:r>
            <a:r>
              <a:rPr lang="en-US" altLang="zh-CN"/>
              <a:t>-mapping</a:t>
            </a:r>
            <a:r>
              <a:rPr lang="zh-CN" altLang="en-US"/>
              <a:t>属性</a:t>
            </a:r>
            <a:endParaRPr lang="zh-CN" altLang="en-US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索引库操作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mapping</a:t>
            </a:r>
            <a:r>
              <a:rPr lang="zh-CN" altLang="en-US"/>
              <a:t>属性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>
          <a:xfrm>
            <a:off x="710880" y="1656000"/>
            <a:ext cx="9042720" cy="2877900"/>
          </a:xfrm>
        </p:spPr>
        <p:txBody>
          <a:bodyPr/>
          <a:lstStyle/>
          <a:p>
            <a:r>
              <a:rPr lang="en-US" altLang="zh-CN"/>
              <a:t>mapping</a:t>
            </a:r>
            <a:r>
              <a:rPr lang="zh-CN" altLang="en-US"/>
              <a:t>是对索引库中文档的约束，常见的</a:t>
            </a:r>
            <a:r>
              <a:rPr lang="en-US" altLang="zh-CN"/>
              <a:t>mapping</a:t>
            </a:r>
            <a:r>
              <a:rPr lang="zh-CN" altLang="en-US"/>
              <a:t>属性包括：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type</a:t>
            </a:r>
            <a:r>
              <a:rPr lang="zh-CN" altLang="en-US"/>
              <a:t>：字段数据类型，常见的简单类型有：</a:t>
            </a:r>
            <a:endParaRPr lang="en-US" altLang="zh-CN"/>
          </a:p>
          <a:p>
            <a:pPr marL="1276350" lvl="1" indent="-285750">
              <a:buFont typeface="Arial" panose="020B0604020202020204" pitchFamily="34" charset="0"/>
              <a:buChar char="•"/>
            </a:pPr>
            <a:r>
              <a:rPr lang="zh-CN" altLang="en-US" sz="14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字符串：</a:t>
            </a:r>
            <a:r>
              <a:rPr lang="en-US" altLang="zh-CN" sz="14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text</a:t>
            </a:r>
            <a:r>
              <a:rPr lang="zh-CN" altLang="en-US" sz="14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（可分词的文本）、</a:t>
            </a:r>
            <a:r>
              <a:rPr lang="en-US" altLang="zh-CN" sz="14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keyword</a:t>
            </a:r>
            <a:r>
              <a:rPr lang="zh-CN" altLang="en-US" sz="14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（精确值，例如：品牌、国家、</a:t>
            </a:r>
            <a:r>
              <a:rPr lang="en-US" altLang="zh-CN" sz="14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ip</a:t>
            </a:r>
            <a:r>
              <a:rPr lang="zh-CN" altLang="en-US" sz="14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地址）</a:t>
            </a:r>
            <a:endParaRPr lang="en-US" altLang="zh-CN" sz="1400" b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1276350" lvl="1" indent="-285750">
              <a:buFont typeface="Arial" panose="020B0604020202020204" pitchFamily="34" charset="0"/>
              <a:buChar char="•"/>
            </a:pPr>
            <a:r>
              <a:rPr lang="zh-CN" altLang="en-US" sz="14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数值：</a:t>
            </a:r>
            <a:r>
              <a:rPr lang="en-US" altLang="zh-CN" sz="14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long</a:t>
            </a:r>
            <a:r>
              <a:rPr lang="zh-CN" altLang="en-US" sz="14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</a:t>
            </a:r>
            <a:r>
              <a:rPr lang="en-US" altLang="zh-CN" sz="14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integer</a:t>
            </a:r>
            <a:r>
              <a:rPr lang="zh-CN" altLang="en-US" sz="14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</a:t>
            </a:r>
            <a:r>
              <a:rPr lang="en-US" altLang="zh-CN" sz="14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short</a:t>
            </a:r>
            <a:r>
              <a:rPr lang="zh-CN" altLang="en-US" sz="14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</a:t>
            </a:r>
            <a:r>
              <a:rPr lang="en-US" altLang="zh-CN" sz="14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byte</a:t>
            </a:r>
            <a:r>
              <a:rPr lang="zh-CN" altLang="en-US" sz="14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</a:t>
            </a:r>
            <a:r>
              <a:rPr lang="en-US" altLang="zh-CN" sz="14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double</a:t>
            </a:r>
            <a:r>
              <a:rPr lang="zh-CN" altLang="en-US" sz="14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</a:t>
            </a:r>
            <a:r>
              <a:rPr lang="en-US" altLang="zh-CN" sz="14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float</a:t>
            </a:r>
            <a:r>
              <a:rPr lang="zh-CN" altLang="en-US" sz="14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</a:t>
            </a:r>
            <a:endParaRPr lang="en-US" altLang="zh-CN" sz="1400" b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1276350" lvl="1" indent="-285750">
              <a:buFont typeface="Arial" panose="020B0604020202020204" pitchFamily="34" charset="0"/>
              <a:buChar char="•"/>
            </a:pPr>
            <a:r>
              <a:rPr lang="zh-CN" altLang="en-US" sz="14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布尔：</a:t>
            </a:r>
            <a:r>
              <a:rPr lang="en-US" altLang="zh-CN" sz="14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boolean</a:t>
            </a:r>
            <a:endParaRPr lang="en-US" altLang="zh-CN" sz="1400" b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1276350" lvl="1" indent="-285750">
              <a:buFont typeface="Arial" panose="020B0604020202020204" pitchFamily="34" charset="0"/>
              <a:buChar char="•"/>
            </a:pPr>
            <a:r>
              <a:rPr lang="zh-CN" altLang="en-US" sz="14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日期：</a:t>
            </a:r>
            <a:r>
              <a:rPr lang="en-US" altLang="zh-CN" sz="14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date</a:t>
            </a:r>
            <a:endParaRPr lang="en-US" altLang="zh-CN" sz="1400" b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1276350" lvl="1" indent="-285750">
              <a:buFont typeface="Arial" panose="020B0604020202020204" pitchFamily="34" charset="0"/>
              <a:buChar char="•"/>
            </a:pPr>
            <a:r>
              <a:rPr lang="zh-CN" altLang="en-US" sz="14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对象：</a:t>
            </a:r>
            <a:r>
              <a:rPr lang="en-US" altLang="zh-CN" sz="14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object</a:t>
            </a:r>
            <a:endParaRPr lang="en-US" altLang="zh-CN" sz="1400" b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index</a:t>
            </a:r>
            <a:r>
              <a:rPr lang="zh-CN" altLang="en-US"/>
              <a:t>：是否创建索引，默认为</a:t>
            </a:r>
            <a:r>
              <a:rPr lang="en-US" altLang="zh-CN"/>
              <a:t>true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analyzer</a:t>
            </a:r>
            <a:r>
              <a:rPr lang="zh-CN" altLang="en-US"/>
              <a:t>：使用哪种分词器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properties</a:t>
            </a:r>
            <a:r>
              <a:rPr lang="zh-CN" altLang="en-US"/>
              <a:t>：该字段的子字段</a:t>
            </a:r>
            <a:endParaRPr lang="en-US" altLang="zh-CN"/>
          </a:p>
        </p:txBody>
      </p:sp>
      <p:sp>
        <p:nvSpPr>
          <p:cNvPr id="7" name="文本框 6"/>
          <p:cNvSpPr txBox="1"/>
          <p:nvPr/>
        </p:nvSpPr>
        <p:spPr>
          <a:xfrm>
            <a:off x="6569477" y="2817789"/>
            <a:ext cx="4492100" cy="3725545"/>
          </a:xfrm>
          <a:prstGeom prst="rect">
            <a:avLst/>
          </a:prstGeom>
          <a:solidFill>
            <a:srgbClr val="F1F8ED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400" b="0">
                <a:solidFill>
                  <a:srgbClr val="000000"/>
                </a:solidFill>
                <a:effectLst/>
              </a:rPr>
              <a:t>{</a:t>
            </a:r>
            <a:endParaRPr lang="en-US" altLang="zh-CN" sz="1400" b="0">
              <a:solidFill>
                <a:srgbClr val="000000"/>
              </a:solidFill>
              <a:effectLst/>
            </a:endParaRPr>
          </a:p>
          <a:p>
            <a:pPr>
              <a:lnSpc>
                <a:spcPct val="130000"/>
              </a:lnSpc>
            </a:pPr>
            <a:r>
              <a:rPr lang="en-US" altLang="zh-CN" sz="1400" b="0">
                <a:solidFill>
                  <a:srgbClr val="000000"/>
                </a:solidFill>
                <a:effectLst/>
              </a:rPr>
              <a:t>    </a:t>
            </a:r>
            <a:r>
              <a:rPr lang="en-US" altLang="zh-CN" sz="1400" b="0">
                <a:solidFill>
                  <a:srgbClr val="0451A5"/>
                </a:solidFill>
                <a:effectLst/>
              </a:rPr>
              <a:t>"age"</a:t>
            </a:r>
            <a:r>
              <a:rPr lang="en-US" altLang="zh-CN" sz="1400" b="0">
                <a:solidFill>
                  <a:srgbClr val="000000"/>
                </a:solidFill>
                <a:effectLst/>
              </a:rPr>
              <a:t>: </a:t>
            </a:r>
            <a:r>
              <a:rPr lang="en-US" altLang="zh-CN" sz="1400" b="0">
                <a:solidFill>
                  <a:srgbClr val="098658"/>
                </a:solidFill>
                <a:effectLst/>
              </a:rPr>
              <a:t>21</a:t>
            </a:r>
            <a:r>
              <a:rPr lang="en-US" altLang="zh-CN" sz="1400" b="0">
                <a:solidFill>
                  <a:srgbClr val="000000"/>
                </a:solidFill>
                <a:effectLst/>
              </a:rPr>
              <a:t>,</a:t>
            </a:r>
            <a:endParaRPr lang="en-US" altLang="zh-CN" sz="1400" b="0">
              <a:solidFill>
                <a:srgbClr val="000000"/>
              </a:solidFill>
              <a:effectLst/>
            </a:endParaRPr>
          </a:p>
          <a:p>
            <a:pPr>
              <a:lnSpc>
                <a:spcPct val="130000"/>
              </a:lnSpc>
            </a:pPr>
            <a:r>
              <a:rPr lang="en-US" altLang="zh-CN" sz="1400" b="0">
                <a:solidFill>
                  <a:srgbClr val="000000"/>
                </a:solidFill>
                <a:effectLst/>
              </a:rPr>
              <a:t>    </a:t>
            </a:r>
            <a:r>
              <a:rPr lang="en-US" altLang="zh-CN" sz="1400" b="0">
                <a:solidFill>
                  <a:srgbClr val="0451A5"/>
                </a:solidFill>
                <a:effectLst/>
              </a:rPr>
              <a:t>"weight"</a:t>
            </a:r>
            <a:r>
              <a:rPr lang="en-US" altLang="zh-CN" sz="1400" b="0">
                <a:solidFill>
                  <a:srgbClr val="000000"/>
                </a:solidFill>
                <a:effectLst/>
              </a:rPr>
              <a:t>: </a:t>
            </a:r>
            <a:r>
              <a:rPr lang="en-US" altLang="zh-CN" sz="1400" b="0">
                <a:solidFill>
                  <a:srgbClr val="098658"/>
                </a:solidFill>
                <a:effectLst/>
              </a:rPr>
              <a:t>52.1</a:t>
            </a:r>
            <a:r>
              <a:rPr lang="en-US" altLang="zh-CN" sz="1400" b="0">
                <a:solidFill>
                  <a:srgbClr val="000000"/>
                </a:solidFill>
                <a:effectLst/>
              </a:rPr>
              <a:t>,</a:t>
            </a:r>
            <a:endParaRPr lang="en-US" altLang="zh-CN" sz="1400" b="0">
              <a:solidFill>
                <a:srgbClr val="000000"/>
              </a:solidFill>
              <a:effectLst/>
            </a:endParaRPr>
          </a:p>
          <a:p>
            <a:pPr>
              <a:lnSpc>
                <a:spcPct val="130000"/>
              </a:lnSpc>
            </a:pPr>
            <a:r>
              <a:rPr lang="en-US" altLang="zh-CN" sz="1400" b="0">
                <a:solidFill>
                  <a:srgbClr val="000000"/>
                </a:solidFill>
                <a:effectLst/>
              </a:rPr>
              <a:t>    </a:t>
            </a:r>
            <a:r>
              <a:rPr lang="en-US" altLang="zh-CN" sz="1400" b="0">
                <a:solidFill>
                  <a:srgbClr val="0451A5"/>
                </a:solidFill>
                <a:effectLst/>
              </a:rPr>
              <a:t>"isMarried"</a:t>
            </a:r>
            <a:r>
              <a:rPr lang="en-US" altLang="zh-CN" sz="1400" b="0">
                <a:solidFill>
                  <a:srgbClr val="000000"/>
                </a:solidFill>
                <a:effectLst/>
              </a:rPr>
              <a:t>: </a:t>
            </a:r>
            <a:r>
              <a:rPr lang="en-US" altLang="zh-CN" sz="1400" b="0">
                <a:solidFill>
                  <a:srgbClr val="0000FF"/>
                </a:solidFill>
                <a:effectLst/>
              </a:rPr>
              <a:t>false</a:t>
            </a:r>
            <a:r>
              <a:rPr lang="en-US" altLang="zh-CN" sz="1400" b="0">
                <a:solidFill>
                  <a:srgbClr val="000000"/>
                </a:solidFill>
                <a:effectLst/>
              </a:rPr>
              <a:t>,</a:t>
            </a:r>
            <a:endParaRPr lang="en-US" altLang="zh-CN" sz="1400" b="0">
              <a:solidFill>
                <a:srgbClr val="000000"/>
              </a:solidFill>
              <a:effectLst/>
            </a:endParaRPr>
          </a:p>
          <a:p>
            <a:pPr>
              <a:lnSpc>
                <a:spcPct val="130000"/>
              </a:lnSpc>
            </a:pPr>
            <a:r>
              <a:rPr lang="en-US" altLang="zh-CN" sz="1400" b="0">
                <a:solidFill>
                  <a:srgbClr val="000000"/>
                </a:solidFill>
                <a:effectLst/>
              </a:rPr>
              <a:t>    </a:t>
            </a:r>
            <a:r>
              <a:rPr lang="en-US" altLang="zh-CN" sz="1400" b="0">
                <a:solidFill>
                  <a:srgbClr val="0451A5"/>
                </a:solidFill>
                <a:effectLst/>
              </a:rPr>
              <a:t>"info"</a:t>
            </a:r>
            <a:r>
              <a:rPr lang="en-US" altLang="zh-CN" sz="1400" b="0">
                <a:solidFill>
                  <a:srgbClr val="000000"/>
                </a:solidFill>
                <a:effectLst/>
              </a:rPr>
              <a:t>: </a:t>
            </a:r>
            <a:r>
              <a:rPr lang="en-US" altLang="zh-CN" sz="1400" b="0">
                <a:solidFill>
                  <a:srgbClr val="A31515"/>
                </a:solidFill>
                <a:effectLst/>
              </a:rPr>
              <a:t>"</a:t>
            </a:r>
            <a:r>
              <a:rPr lang="zh-CN" altLang="en-US" sz="1400" b="0">
                <a:solidFill>
                  <a:srgbClr val="A31515"/>
                </a:solidFill>
                <a:effectLst/>
              </a:rPr>
              <a:t>黑马程序员</a:t>
            </a:r>
            <a:r>
              <a:rPr lang="en-US" altLang="zh-CN" sz="1400" b="0">
                <a:solidFill>
                  <a:srgbClr val="A31515"/>
                </a:solidFill>
                <a:effectLst/>
              </a:rPr>
              <a:t>Ja该字段的子字段va</a:t>
            </a:r>
            <a:r>
              <a:rPr lang="zh-CN" altLang="en-US" sz="1400" b="0">
                <a:solidFill>
                  <a:srgbClr val="A31515"/>
                </a:solidFill>
                <a:effectLst/>
              </a:rPr>
              <a:t>讲师</a:t>
            </a:r>
            <a:r>
              <a:rPr lang="en-US" altLang="zh-CN" sz="1400" b="0">
                <a:solidFill>
                  <a:srgbClr val="A31515"/>
                </a:solidFill>
                <a:effectLst/>
              </a:rPr>
              <a:t>"</a:t>
            </a:r>
            <a:r>
              <a:rPr lang="en-US" altLang="zh-CN" sz="1400" b="0">
                <a:solidFill>
                  <a:srgbClr val="000000"/>
                </a:solidFill>
                <a:effectLst/>
              </a:rPr>
              <a:t>,</a:t>
            </a:r>
            <a:endParaRPr lang="en-US" altLang="zh-CN" sz="1400" b="0">
              <a:solidFill>
                <a:srgbClr val="000000"/>
              </a:solidFill>
              <a:effectLst/>
            </a:endParaRPr>
          </a:p>
          <a:p>
            <a:pPr>
              <a:lnSpc>
                <a:spcPct val="130000"/>
              </a:lnSpc>
            </a:pPr>
            <a:r>
              <a:rPr lang="en-US" altLang="zh-CN" sz="1400" b="0">
                <a:solidFill>
                  <a:srgbClr val="0451A5"/>
                </a:solidFill>
                <a:effectLst/>
              </a:rPr>
              <a:t>    "email"</a:t>
            </a:r>
            <a:r>
              <a:rPr lang="en-US" altLang="zh-CN" sz="1400" b="0">
                <a:solidFill>
                  <a:srgbClr val="000000"/>
                </a:solidFill>
                <a:effectLst/>
              </a:rPr>
              <a:t>: </a:t>
            </a:r>
            <a:r>
              <a:rPr lang="en-US" altLang="zh-CN" sz="1400" b="0">
                <a:solidFill>
                  <a:srgbClr val="A31515"/>
                </a:solidFill>
                <a:effectLst/>
              </a:rPr>
              <a:t>"zy@itcast.cn"</a:t>
            </a:r>
            <a:r>
              <a:rPr lang="en-US" altLang="zh-CN" sz="1400" b="0">
                <a:solidFill>
                  <a:srgbClr val="000000"/>
                </a:solidFill>
                <a:effectLst/>
              </a:rPr>
              <a:t>,</a:t>
            </a:r>
            <a:endParaRPr lang="en-US" altLang="zh-CN" sz="1400" b="0">
              <a:solidFill>
                <a:srgbClr val="000000"/>
              </a:solidFill>
              <a:effectLst/>
            </a:endParaRPr>
          </a:p>
          <a:p>
            <a:pPr>
              <a:lnSpc>
                <a:spcPct val="130000"/>
              </a:lnSpc>
            </a:pPr>
            <a:r>
              <a:rPr lang="en-US" altLang="zh-CN" sz="1400">
                <a:solidFill>
                  <a:srgbClr val="0451A5"/>
                </a:solidFill>
              </a:rPr>
              <a:t>    "score"</a:t>
            </a:r>
            <a:r>
              <a:rPr lang="en-US" altLang="zh-CN" sz="1400">
                <a:solidFill>
                  <a:srgbClr val="000000"/>
                </a:solidFill>
              </a:rPr>
              <a:t>: [</a:t>
            </a:r>
            <a:r>
              <a:rPr lang="en-US" altLang="zh-CN" sz="1400">
                <a:solidFill>
                  <a:srgbClr val="098658"/>
                </a:solidFill>
              </a:rPr>
              <a:t>99.1, 99.5, 98.9</a:t>
            </a:r>
            <a:r>
              <a:rPr lang="en-US" altLang="zh-CN" sz="1400">
                <a:solidFill>
                  <a:srgbClr val="000000"/>
                </a:solidFill>
              </a:rPr>
              <a:t>],</a:t>
            </a:r>
            <a:endParaRPr lang="en-US" altLang="zh-CN" sz="1400" b="0">
              <a:solidFill>
                <a:srgbClr val="000000"/>
              </a:solidFill>
              <a:effectLst/>
            </a:endParaRPr>
          </a:p>
          <a:p>
            <a:pPr>
              <a:lnSpc>
                <a:spcPct val="130000"/>
              </a:lnSpc>
            </a:pPr>
            <a:r>
              <a:rPr lang="en-US" altLang="zh-CN" sz="1400" b="0">
                <a:solidFill>
                  <a:srgbClr val="000000"/>
                </a:solidFill>
                <a:effectLst/>
              </a:rPr>
              <a:t>    </a:t>
            </a:r>
            <a:r>
              <a:rPr lang="en-US" altLang="zh-CN" sz="1400" b="0">
                <a:solidFill>
                  <a:srgbClr val="0451A5"/>
                </a:solidFill>
                <a:effectLst/>
              </a:rPr>
              <a:t>"name"</a:t>
            </a:r>
            <a:r>
              <a:rPr lang="en-US" altLang="zh-CN" sz="1400" b="0">
                <a:solidFill>
                  <a:srgbClr val="000000"/>
                </a:solidFill>
                <a:effectLst/>
              </a:rPr>
              <a:t>: {</a:t>
            </a:r>
            <a:endParaRPr lang="en-US" altLang="zh-CN" sz="1400" b="0">
              <a:solidFill>
                <a:srgbClr val="000000"/>
              </a:solidFill>
              <a:effectLst/>
            </a:endParaRPr>
          </a:p>
          <a:p>
            <a:pPr>
              <a:lnSpc>
                <a:spcPct val="130000"/>
              </a:lnSpc>
            </a:pPr>
            <a:r>
              <a:rPr lang="en-US" altLang="zh-CN" sz="1400" b="0">
                <a:solidFill>
                  <a:srgbClr val="000000"/>
                </a:solidFill>
                <a:effectLst/>
              </a:rPr>
              <a:t>        </a:t>
            </a:r>
            <a:r>
              <a:rPr lang="en-US" altLang="zh-CN" sz="1400" b="0">
                <a:solidFill>
                  <a:srgbClr val="0451A5"/>
                </a:solidFill>
                <a:effectLst/>
              </a:rPr>
              <a:t>"firstName"</a:t>
            </a:r>
            <a:r>
              <a:rPr lang="en-US" altLang="zh-CN" sz="1400" b="0">
                <a:solidFill>
                  <a:srgbClr val="000000"/>
                </a:solidFill>
                <a:effectLst/>
              </a:rPr>
              <a:t>: </a:t>
            </a:r>
            <a:r>
              <a:rPr lang="en-US" altLang="zh-CN" sz="1400" b="0">
                <a:solidFill>
                  <a:srgbClr val="A31515"/>
                </a:solidFill>
                <a:effectLst/>
              </a:rPr>
              <a:t>"</a:t>
            </a:r>
            <a:r>
              <a:rPr lang="zh-CN" altLang="en-US" sz="1400" b="0">
                <a:solidFill>
                  <a:srgbClr val="A31515"/>
                </a:solidFill>
                <a:effectLst/>
              </a:rPr>
              <a:t>云</a:t>
            </a:r>
            <a:r>
              <a:rPr lang="en-US" altLang="zh-CN" sz="1400" b="0">
                <a:solidFill>
                  <a:srgbClr val="A31515"/>
                </a:solidFill>
                <a:effectLst/>
              </a:rPr>
              <a:t>"</a:t>
            </a:r>
            <a:r>
              <a:rPr lang="en-US" altLang="zh-CN" sz="1400" b="0">
                <a:solidFill>
                  <a:srgbClr val="000000"/>
                </a:solidFill>
                <a:effectLst/>
              </a:rPr>
              <a:t>,</a:t>
            </a:r>
            <a:endParaRPr lang="en-US" altLang="zh-CN" sz="1400" b="0">
              <a:solidFill>
                <a:srgbClr val="000000"/>
              </a:solidFill>
              <a:effectLst/>
            </a:endParaRPr>
          </a:p>
          <a:p>
            <a:pPr>
              <a:lnSpc>
                <a:spcPct val="130000"/>
              </a:lnSpc>
            </a:pPr>
            <a:r>
              <a:rPr lang="en-US" altLang="zh-CN" sz="1400" b="0">
                <a:solidFill>
                  <a:srgbClr val="000000"/>
                </a:solidFill>
                <a:effectLst/>
              </a:rPr>
              <a:t>        </a:t>
            </a:r>
            <a:r>
              <a:rPr lang="en-US" altLang="zh-CN" sz="1400" b="0">
                <a:solidFill>
                  <a:srgbClr val="0451A5"/>
                </a:solidFill>
                <a:effectLst/>
              </a:rPr>
              <a:t>"lastName"</a:t>
            </a:r>
            <a:r>
              <a:rPr lang="en-US" altLang="zh-CN" sz="1400" b="0">
                <a:solidFill>
                  <a:srgbClr val="000000"/>
                </a:solidFill>
                <a:effectLst/>
              </a:rPr>
              <a:t>: </a:t>
            </a:r>
            <a:r>
              <a:rPr lang="en-US" altLang="zh-CN" sz="1400" b="0">
                <a:solidFill>
                  <a:srgbClr val="A31515"/>
                </a:solidFill>
                <a:effectLst/>
              </a:rPr>
              <a:t>"</a:t>
            </a:r>
            <a:r>
              <a:rPr lang="zh-CN" altLang="en-US" sz="1400">
                <a:solidFill>
                  <a:srgbClr val="A31515"/>
                </a:solidFill>
              </a:rPr>
              <a:t>赵</a:t>
            </a:r>
            <a:r>
              <a:rPr lang="en-US" altLang="zh-CN" sz="1400" b="0">
                <a:solidFill>
                  <a:srgbClr val="A31515"/>
                </a:solidFill>
                <a:effectLst/>
              </a:rPr>
              <a:t>"</a:t>
            </a:r>
            <a:endParaRPr lang="en-US" altLang="zh-CN" sz="1400" b="0">
              <a:solidFill>
                <a:srgbClr val="000000"/>
              </a:solidFill>
              <a:effectLst/>
            </a:endParaRPr>
          </a:p>
          <a:p>
            <a:pPr>
              <a:lnSpc>
                <a:spcPct val="130000"/>
              </a:lnSpc>
            </a:pPr>
            <a:r>
              <a:rPr lang="en-US" altLang="zh-CN" sz="1400" b="0">
                <a:solidFill>
                  <a:srgbClr val="000000"/>
                </a:solidFill>
                <a:effectLst/>
              </a:rPr>
              <a:t>    }</a:t>
            </a:r>
            <a:endParaRPr lang="en-US" altLang="zh-CN" sz="1400" b="0">
              <a:solidFill>
                <a:srgbClr val="000000"/>
              </a:solidFill>
              <a:effectLst/>
            </a:endParaRPr>
          </a:p>
          <a:p>
            <a:pPr>
              <a:lnSpc>
                <a:spcPct val="130000"/>
              </a:lnSpc>
            </a:pPr>
            <a:r>
              <a:rPr lang="en-US" altLang="zh-CN" sz="1400" b="0">
                <a:solidFill>
                  <a:srgbClr val="000000"/>
                </a:solidFill>
                <a:effectLst/>
              </a:rPr>
              <a:t>}</a:t>
            </a:r>
            <a:endParaRPr lang="en-US" altLang="zh-CN" sz="1400" b="0">
              <a:solidFill>
                <a:srgbClr val="000000"/>
              </a:solidFill>
              <a:effectLst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/>
              <a:t>初识</a:t>
            </a:r>
            <a:r>
              <a:rPr lang="en-US" altLang="zh-CN"/>
              <a:t>elasticsearch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zh-CN" altLang="en-US"/>
              <a:t>了解</a:t>
            </a:r>
            <a:r>
              <a:rPr lang="en-US" altLang="zh-CN"/>
              <a:t>ES</a:t>
            </a:r>
            <a:endParaRPr lang="en-US" altLang="zh-CN"/>
          </a:p>
          <a:p>
            <a:r>
              <a:rPr lang="zh-CN" altLang="en-US"/>
              <a:t>倒排索引</a:t>
            </a:r>
            <a:endParaRPr lang="en-US" altLang="zh-CN"/>
          </a:p>
          <a:p>
            <a:r>
              <a:rPr lang="en-US" altLang="zh-CN"/>
              <a:t>es</a:t>
            </a:r>
            <a:r>
              <a:rPr lang="zh-CN" altLang="en-US"/>
              <a:t>的一些概念</a:t>
            </a:r>
            <a:endParaRPr lang="en-US" altLang="zh-CN"/>
          </a:p>
          <a:p>
            <a:r>
              <a:rPr lang="zh-CN" altLang="en-US"/>
              <a:t>安装</a:t>
            </a:r>
            <a:r>
              <a:rPr lang="en-US" altLang="zh-CN"/>
              <a:t>es</a:t>
            </a:r>
            <a:r>
              <a:rPr lang="zh-CN" altLang="en-US"/>
              <a:t>、</a:t>
            </a:r>
            <a:r>
              <a:rPr lang="en-US" altLang="zh-CN"/>
              <a:t>kibana</a:t>
            </a:r>
            <a:endParaRPr lang="en-US" altLang="zh-CN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01</a:t>
            </a:r>
            <a:endParaRPr lang="zh-CN" altLang="en-US"/>
          </a:p>
        </p:txBody>
      </p:sp>
    </p:spTree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索引库操作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创建索引库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>
          <a:xfrm>
            <a:off x="710880" y="1656000"/>
            <a:ext cx="10698800" cy="517190"/>
          </a:xfrm>
        </p:spPr>
        <p:txBody>
          <a:bodyPr/>
          <a:lstStyle/>
          <a:p>
            <a:r>
              <a:rPr lang="en-US" altLang="zh-CN"/>
              <a:t>ES</a:t>
            </a:r>
            <a:r>
              <a:rPr lang="zh-CN" altLang="en-US"/>
              <a:t>中通过</a:t>
            </a:r>
            <a:r>
              <a:rPr lang="en-US" altLang="zh-CN"/>
              <a:t>Restful</a:t>
            </a:r>
            <a:r>
              <a:rPr lang="zh-CN" altLang="en-US"/>
              <a:t>请求操作索引库、文档。请求内容用</a:t>
            </a:r>
            <a:r>
              <a:rPr lang="en-US" altLang="zh-CN"/>
              <a:t>DSL</a:t>
            </a:r>
            <a:r>
              <a:rPr lang="zh-CN" altLang="en-US"/>
              <a:t>语句来表示。创建索引库和</a:t>
            </a:r>
            <a:r>
              <a:rPr lang="en-US" altLang="zh-CN"/>
              <a:t>mapping</a:t>
            </a:r>
            <a:r>
              <a:rPr lang="zh-CN" altLang="en-US"/>
              <a:t>的</a:t>
            </a:r>
            <a:r>
              <a:rPr lang="en-US" altLang="zh-CN"/>
              <a:t>DSL</a:t>
            </a:r>
            <a:r>
              <a:rPr lang="zh-CN" altLang="en-US"/>
              <a:t>语法如下：</a:t>
            </a:r>
            <a:endParaRPr lang="en-US" altLang="zh-CN"/>
          </a:p>
        </p:txBody>
      </p:sp>
      <p:sp>
        <p:nvSpPr>
          <p:cNvPr id="11" name="文本框 10"/>
          <p:cNvSpPr txBox="1"/>
          <p:nvPr/>
        </p:nvSpPr>
        <p:spPr>
          <a:xfrm>
            <a:off x="7211695" y="2192240"/>
            <a:ext cx="3575370" cy="4339650"/>
          </a:xfrm>
          <a:prstGeom prst="rect">
            <a:avLst/>
          </a:prstGeom>
          <a:solidFill>
            <a:srgbClr val="F1F8ED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altLang="zh-CN" sz="1200" b="1">
                <a:solidFill>
                  <a:srgbClr val="AC302F"/>
                </a:solidFill>
              </a:rPr>
              <a:t>PUT</a:t>
            </a:r>
            <a:r>
              <a:rPr lang="en-US" altLang="zh-CN" sz="1200">
                <a:solidFill>
                  <a:srgbClr val="000000"/>
                </a:solidFill>
              </a:rPr>
              <a:t> /heima</a:t>
            </a:r>
            <a:endParaRPr lang="en-US" altLang="zh-CN" sz="1200">
              <a:solidFill>
                <a:srgbClr val="000000"/>
              </a:solidFill>
            </a:endParaRPr>
          </a:p>
          <a:p>
            <a:r>
              <a:rPr lang="en-US" altLang="zh-CN" sz="1200">
                <a:solidFill>
                  <a:srgbClr val="000000"/>
                </a:solidFill>
              </a:rPr>
              <a:t>{</a:t>
            </a:r>
            <a:endParaRPr lang="en-US" altLang="zh-CN" sz="1200">
              <a:solidFill>
                <a:srgbClr val="000000"/>
              </a:solidFill>
            </a:endParaRPr>
          </a:p>
          <a:p>
            <a:r>
              <a:rPr lang="en-US" altLang="zh-CN" sz="1200">
                <a:solidFill>
                  <a:srgbClr val="000000"/>
                </a:solidFill>
              </a:rPr>
              <a:t>  </a:t>
            </a:r>
            <a:r>
              <a:rPr lang="en-US" altLang="zh-CN" sz="1200">
                <a:solidFill>
                  <a:srgbClr val="0451A5"/>
                </a:solidFill>
              </a:rPr>
              <a:t>"mappings"</a:t>
            </a:r>
            <a:r>
              <a:rPr lang="en-US" altLang="zh-CN" sz="1200">
                <a:solidFill>
                  <a:srgbClr val="000000"/>
                </a:solidFill>
              </a:rPr>
              <a:t>: {</a:t>
            </a:r>
            <a:endParaRPr lang="en-US" altLang="zh-CN" sz="1200">
              <a:solidFill>
                <a:srgbClr val="000000"/>
              </a:solidFill>
            </a:endParaRPr>
          </a:p>
          <a:p>
            <a:r>
              <a:rPr lang="en-US" altLang="zh-CN" sz="1200">
                <a:solidFill>
                  <a:srgbClr val="000000"/>
                </a:solidFill>
              </a:rPr>
              <a:t>    </a:t>
            </a:r>
            <a:r>
              <a:rPr lang="en-US" altLang="zh-CN" sz="1200">
                <a:solidFill>
                  <a:srgbClr val="0451A5"/>
                </a:solidFill>
              </a:rPr>
              <a:t>"properties"</a:t>
            </a:r>
            <a:r>
              <a:rPr lang="en-US" altLang="zh-CN" sz="1200">
                <a:solidFill>
                  <a:srgbClr val="000000"/>
                </a:solidFill>
              </a:rPr>
              <a:t>: {</a:t>
            </a:r>
            <a:endParaRPr lang="en-US" altLang="zh-CN" sz="1200">
              <a:solidFill>
                <a:srgbClr val="000000"/>
              </a:solidFill>
            </a:endParaRPr>
          </a:p>
          <a:p>
            <a:r>
              <a:rPr lang="en-US" altLang="zh-CN" sz="1200">
                <a:solidFill>
                  <a:srgbClr val="000000"/>
                </a:solidFill>
              </a:rPr>
              <a:t>      </a:t>
            </a:r>
            <a:r>
              <a:rPr lang="en-US" altLang="zh-CN" sz="1200">
                <a:solidFill>
                  <a:srgbClr val="0451A5"/>
                </a:solidFill>
              </a:rPr>
              <a:t>"info"</a:t>
            </a:r>
            <a:r>
              <a:rPr lang="en-US" altLang="zh-CN" sz="1200">
                <a:solidFill>
                  <a:srgbClr val="000000"/>
                </a:solidFill>
              </a:rPr>
              <a:t>:{</a:t>
            </a:r>
            <a:endParaRPr lang="en-US" altLang="zh-CN" sz="1200">
              <a:solidFill>
                <a:srgbClr val="000000"/>
              </a:solidFill>
            </a:endParaRPr>
          </a:p>
          <a:p>
            <a:r>
              <a:rPr lang="en-US" altLang="zh-CN" sz="1200">
                <a:solidFill>
                  <a:srgbClr val="000000"/>
                </a:solidFill>
              </a:rPr>
              <a:t>        </a:t>
            </a:r>
            <a:r>
              <a:rPr lang="en-US" altLang="zh-CN" sz="1200">
                <a:solidFill>
                  <a:srgbClr val="0451A5"/>
                </a:solidFill>
              </a:rPr>
              <a:t>"type"</a:t>
            </a:r>
            <a:r>
              <a:rPr lang="en-US" altLang="zh-CN" sz="1200">
                <a:solidFill>
                  <a:srgbClr val="000000"/>
                </a:solidFill>
              </a:rPr>
              <a:t>: </a:t>
            </a:r>
            <a:r>
              <a:rPr lang="en-US" altLang="zh-CN" sz="1200">
                <a:solidFill>
                  <a:srgbClr val="A31515"/>
                </a:solidFill>
              </a:rPr>
              <a:t>"text"</a:t>
            </a:r>
            <a:r>
              <a:rPr lang="en-US" altLang="zh-CN" sz="1200">
                <a:solidFill>
                  <a:srgbClr val="000000"/>
                </a:solidFill>
              </a:rPr>
              <a:t>,</a:t>
            </a:r>
            <a:endParaRPr lang="en-US" altLang="zh-CN" sz="1200">
              <a:solidFill>
                <a:srgbClr val="000000"/>
              </a:solidFill>
            </a:endParaRPr>
          </a:p>
          <a:p>
            <a:r>
              <a:rPr lang="en-US" altLang="zh-CN" sz="1200">
                <a:solidFill>
                  <a:srgbClr val="000000"/>
                </a:solidFill>
              </a:rPr>
              <a:t>        </a:t>
            </a:r>
            <a:r>
              <a:rPr lang="en-US" altLang="zh-CN" sz="1200">
                <a:solidFill>
                  <a:srgbClr val="0451A5"/>
                </a:solidFill>
              </a:rPr>
              <a:t>"analyzer"</a:t>
            </a:r>
            <a:r>
              <a:rPr lang="en-US" altLang="zh-CN" sz="1200">
                <a:solidFill>
                  <a:srgbClr val="000000"/>
                </a:solidFill>
              </a:rPr>
              <a:t>: </a:t>
            </a:r>
            <a:r>
              <a:rPr lang="en-US" altLang="zh-CN" sz="1200">
                <a:solidFill>
                  <a:srgbClr val="A31515"/>
                </a:solidFill>
              </a:rPr>
              <a:t>"ik_smart"</a:t>
            </a:r>
            <a:endParaRPr lang="en-US" altLang="zh-CN" sz="1200">
              <a:solidFill>
                <a:srgbClr val="000000"/>
              </a:solidFill>
            </a:endParaRPr>
          </a:p>
          <a:p>
            <a:r>
              <a:rPr lang="en-US" altLang="zh-CN" sz="1200">
                <a:solidFill>
                  <a:srgbClr val="000000"/>
                </a:solidFill>
              </a:rPr>
              <a:t>      },</a:t>
            </a:r>
            <a:endParaRPr lang="en-US" altLang="zh-CN" sz="1200">
              <a:solidFill>
                <a:srgbClr val="000000"/>
              </a:solidFill>
            </a:endParaRPr>
          </a:p>
          <a:p>
            <a:r>
              <a:rPr lang="en-US" altLang="zh-CN" sz="1200">
                <a:solidFill>
                  <a:srgbClr val="000000"/>
                </a:solidFill>
              </a:rPr>
              <a:t>      </a:t>
            </a:r>
            <a:r>
              <a:rPr lang="en-US" altLang="zh-CN" sz="1200">
                <a:solidFill>
                  <a:srgbClr val="0451A5"/>
                </a:solidFill>
              </a:rPr>
              <a:t>"email"</a:t>
            </a:r>
            <a:r>
              <a:rPr lang="en-US" altLang="zh-CN" sz="1200">
                <a:solidFill>
                  <a:srgbClr val="000000"/>
                </a:solidFill>
              </a:rPr>
              <a:t>:{</a:t>
            </a:r>
            <a:endParaRPr lang="en-US" altLang="zh-CN" sz="1200">
              <a:solidFill>
                <a:srgbClr val="000000"/>
              </a:solidFill>
            </a:endParaRPr>
          </a:p>
          <a:p>
            <a:r>
              <a:rPr lang="en-US" altLang="zh-CN" sz="1200">
                <a:solidFill>
                  <a:srgbClr val="000000"/>
                </a:solidFill>
              </a:rPr>
              <a:t>        </a:t>
            </a:r>
            <a:r>
              <a:rPr lang="en-US" altLang="zh-CN" sz="1200">
                <a:solidFill>
                  <a:srgbClr val="0451A5"/>
                </a:solidFill>
              </a:rPr>
              <a:t>"type"</a:t>
            </a:r>
            <a:r>
              <a:rPr lang="en-US" altLang="zh-CN" sz="1200">
                <a:solidFill>
                  <a:srgbClr val="000000"/>
                </a:solidFill>
              </a:rPr>
              <a:t>: </a:t>
            </a:r>
            <a:r>
              <a:rPr lang="en-US" altLang="zh-CN" sz="1200">
                <a:solidFill>
                  <a:srgbClr val="A31515"/>
                </a:solidFill>
              </a:rPr>
              <a:t>"keyword"</a:t>
            </a:r>
            <a:r>
              <a:rPr lang="en-US" altLang="zh-CN" sz="1200">
                <a:solidFill>
                  <a:srgbClr val="000000"/>
                </a:solidFill>
              </a:rPr>
              <a:t>,</a:t>
            </a:r>
            <a:endParaRPr lang="en-US" altLang="zh-CN" sz="1200">
              <a:solidFill>
                <a:srgbClr val="000000"/>
              </a:solidFill>
            </a:endParaRPr>
          </a:p>
          <a:p>
            <a:r>
              <a:rPr lang="en-US" altLang="zh-CN" sz="1200">
                <a:solidFill>
                  <a:srgbClr val="000000"/>
                </a:solidFill>
              </a:rPr>
              <a:t>        </a:t>
            </a:r>
            <a:r>
              <a:rPr lang="en-US" altLang="zh-CN" sz="1200">
                <a:solidFill>
                  <a:srgbClr val="0451A5"/>
                </a:solidFill>
              </a:rPr>
              <a:t>"index"</a:t>
            </a:r>
            <a:r>
              <a:rPr lang="en-US" altLang="zh-CN" sz="1200">
                <a:solidFill>
                  <a:srgbClr val="000000"/>
                </a:solidFill>
              </a:rPr>
              <a:t>: </a:t>
            </a:r>
            <a:r>
              <a:rPr lang="en-US" altLang="zh-CN" sz="1200">
                <a:solidFill>
                  <a:srgbClr val="A31515"/>
                </a:solidFill>
              </a:rPr>
              <a:t>"false"</a:t>
            </a:r>
            <a:endParaRPr lang="en-US" altLang="zh-CN" sz="1200">
              <a:solidFill>
                <a:srgbClr val="000000"/>
              </a:solidFill>
            </a:endParaRPr>
          </a:p>
          <a:p>
            <a:r>
              <a:rPr lang="en-US" altLang="zh-CN" sz="1200">
                <a:solidFill>
                  <a:srgbClr val="000000"/>
                </a:solidFill>
              </a:rPr>
              <a:t>      },</a:t>
            </a:r>
            <a:endParaRPr lang="en-US" altLang="zh-CN" sz="1200">
              <a:solidFill>
                <a:srgbClr val="000000"/>
              </a:solidFill>
            </a:endParaRPr>
          </a:p>
          <a:p>
            <a:r>
              <a:rPr lang="en-US" altLang="zh-CN" sz="1200">
                <a:solidFill>
                  <a:srgbClr val="000000"/>
                </a:solidFill>
              </a:rPr>
              <a:t>      </a:t>
            </a:r>
            <a:r>
              <a:rPr lang="en-US" altLang="zh-CN" sz="1200">
                <a:solidFill>
                  <a:srgbClr val="0451A5"/>
                </a:solidFill>
              </a:rPr>
              <a:t>"name"</a:t>
            </a:r>
            <a:r>
              <a:rPr lang="en-US" altLang="zh-CN" sz="1200">
                <a:solidFill>
                  <a:srgbClr val="000000"/>
                </a:solidFill>
              </a:rPr>
              <a:t>:{</a:t>
            </a:r>
            <a:endParaRPr lang="en-US" altLang="zh-CN" sz="1200">
              <a:solidFill>
                <a:srgbClr val="000000"/>
              </a:solidFill>
            </a:endParaRPr>
          </a:p>
          <a:p>
            <a:r>
              <a:rPr lang="en-US" altLang="zh-CN" sz="1200">
                <a:solidFill>
                  <a:srgbClr val="000000"/>
                </a:solidFill>
              </a:rPr>
              <a:t>        </a:t>
            </a:r>
            <a:r>
              <a:rPr lang="en-US" altLang="zh-CN" sz="1200">
                <a:solidFill>
                  <a:srgbClr val="0451A5"/>
                </a:solidFill>
              </a:rPr>
              <a:t>"properties"</a:t>
            </a:r>
            <a:r>
              <a:rPr lang="en-US" altLang="zh-CN" sz="1200">
                <a:solidFill>
                  <a:srgbClr val="000000"/>
                </a:solidFill>
              </a:rPr>
              <a:t>: {</a:t>
            </a:r>
            <a:endParaRPr lang="en-US" altLang="zh-CN" sz="1200">
              <a:solidFill>
                <a:srgbClr val="000000"/>
              </a:solidFill>
            </a:endParaRPr>
          </a:p>
          <a:p>
            <a:r>
              <a:rPr lang="en-US" altLang="zh-CN" sz="1200">
                <a:solidFill>
                  <a:srgbClr val="000000"/>
                </a:solidFill>
              </a:rPr>
              <a:t>          </a:t>
            </a:r>
            <a:r>
              <a:rPr lang="en-US" altLang="zh-CN" sz="1200">
                <a:solidFill>
                  <a:srgbClr val="0451A5"/>
                </a:solidFill>
              </a:rPr>
              <a:t>"firstName"</a:t>
            </a:r>
            <a:r>
              <a:rPr lang="en-US" altLang="zh-CN" sz="1200">
                <a:solidFill>
                  <a:srgbClr val="000000"/>
                </a:solidFill>
              </a:rPr>
              <a:t>: {</a:t>
            </a:r>
            <a:endParaRPr lang="en-US" altLang="zh-CN" sz="1200">
              <a:solidFill>
                <a:srgbClr val="000000"/>
              </a:solidFill>
            </a:endParaRPr>
          </a:p>
          <a:p>
            <a:r>
              <a:rPr lang="en-US" altLang="zh-CN" sz="1200">
                <a:solidFill>
                  <a:srgbClr val="000000"/>
                </a:solidFill>
              </a:rPr>
              <a:t>            </a:t>
            </a:r>
            <a:r>
              <a:rPr lang="en-US" altLang="zh-CN" sz="1200">
                <a:solidFill>
                  <a:srgbClr val="0451A5"/>
                </a:solidFill>
              </a:rPr>
              <a:t>"type"</a:t>
            </a:r>
            <a:r>
              <a:rPr lang="en-US" altLang="zh-CN" sz="1200">
                <a:solidFill>
                  <a:srgbClr val="000000"/>
                </a:solidFill>
              </a:rPr>
              <a:t>: </a:t>
            </a:r>
            <a:r>
              <a:rPr lang="en-US" altLang="zh-CN" sz="1200">
                <a:solidFill>
                  <a:srgbClr val="A31515"/>
                </a:solidFill>
              </a:rPr>
              <a:t>"keyword"</a:t>
            </a:r>
            <a:endParaRPr lang="en-US" altLang="zh-CN" sz="1200">
              <a:solidFill>
                <a:srgbClr val="000000"/>
              </a:solidFill>
            </a:endParaRPr>
          </a:p>
          <a:p>
            <a:r>
              <a:rPr lang="en-US" altLang="zh-CN" sz="1200">
                <a:solidFill>
                  <a:srgbClr val="000000"/>
                </a:solidFill>
              </a:rPr>
              <a:t>          }</a:t>
            </a:r>
            <a:endParaRPr lang="en-US" altLang="zh-CN" sz="1200">
              <a:solidFill>
                <a:srgbClr val="000000"/>
              </a:solidFill>
            </a:endParaRPr>
          </a:p>
          <a:p>
            <a:r>
              <a:rPr lang="en-US" altLang="zh-CN" sz="1200">
                <a:solidFill>
                  <a:srgbClr val="000000"/>
                </a:solidFill>
              </a:rPr>
              <a:t>        }</a:t>
            </a:r>
            <a:endParaRPr lang="en-US" altLang="zh-CN" sz="1200">
              <a:solidFill>
                <a:srgbClr val="000000"/>
              </a:solidFill>
            </a:endParaRPr>
          </a:p>
          <a:p>
            <a:r>
              <a:rPr lang="en-US" altLang="zh-CN" sz="1200">
                <a:solidFill>
                  <a:srgbClr val="000000"/>
                </a:solidFill>
              </a:rPr>
              <a:t>      },</a:t>
            </a:r>
            <a:endParaRPr lang="en-US" altLang="zh-CN" sz="1200">
              <a:solidFill>
                <a:srgbClr val="000000"/>
              </a:solidFill>
            </a:endParaRPr>
          </a:p>
          <a:p>
            <a:r>
              <a:rPr lang="en-US" altLang="zh-CN" sz="1200">
                <a:solidFill>
                  <a:srgbClr val="000000"/>
                </a:solidFill>
              </a:rPr>
              <a:t>      </a:t>
            </a:r>
            <a:r>
              <a:rPr lang="en-US" altLang="zh-CN" sz="1200">
                <a:solidFill>
                  <a:srgbClr val="00B050"/>
                </a:solidFill>
              </a:rPr>
              <a:t>// ... </a:t>
            </a:r>
            <a:r>
              <a:rPr lang="zh-CN" altLang="en-US" sz="1200">
                <a:solidFill>
                  <a:srgbClr val="00B050"/>
                </a:solidFill>
              </a:rPr>
              <a:t>略</a:t>
            </a:r>
            <a:endParaRPr lang="en-US" altLang="zh-CN" sz="1200">
              <a:solidFill>
                <a:srgbClr val="00B050"/>
              </a:solidFill>
            </a:endParaRPr>
          </a:p>
          <a:p>
            <a:r>
              <a:rPr lang="en-US" altLang="zh-CN" sz="1200">
                <a:solidFill>
                  <a:srgbClr val="000000"/>
                </a:solidFill>
              </a:rPr>
              <a:t>    }</a:t>
            </a:r>
            <a:endParaRPr lang="en-US" altLang="zh-CN" sz="1200">
              <a:solidFill>
                <a:srgbClr val="000000"/>
              </a:solidFill>
            </a:endParaRPr>
          </a:p>
          <a:p>
            <a:r>
              <a:rPr lang="en-US" altLang="zh-CN" sz="1200">
                <a:solidFill>
                  <a:srgbClr val="000000"/>
                </a:solidFill>
              </a:rPr>
              <a:t>  }</a:t>
            </a:r>
            <a:endParaRPr lang="en-US" altLang="zh-CN" sz="1200">
              <a:solidFill>
                <a:srgbClr val="000000"/>
              </a:solidFill>
            </a:endParaRPr>
          </a:p>
          <a:p>
            <a:r>
              <a:rPr lang="en-US" altLang="zh-CN" sz="1200">
                <a:solidFill>
                  <a:srgbClr val="000000"/>
                </a:solidFill>
              </a:rPr>
              <a:t>}</a:t>
            </a:r>
            <a:endParaRPr lang="en-US" altLang="zh-CN" sz="1200">
              <a:solidFill>
                <a:srgbClr val="000000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191895" y="2192240"/>
            <a:ext cx="3575370" cy="4339650"/>
          </a:xfrm>
          <a:prstGeom prst="rect">
            <a:avLst/>
          </a:prstGeom>
          <a:solidFill>
            <a:srgbClr val="F1F8ED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altLang="zh-CN" sz="1200" b="1">
                <a:solidFill>
                  <a:srgbClr val="AC302F"/>
                </a:solidFill>
                <a:effectLst/>
              </a:rPr>
              <a:t>PUT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 /</a:t>
            </a:r>
            <a:r>
              <a:rPr lang="zh-CN" altLang="en-US" sz="1200" b="0">
                <a:solidFill>
                  <a:srgbClr val="000000"/>
                </a:solidFill>
                <a:effectLst/>
              </a:rPr>
              <a:t>索引库名称</a:t>
            </a:r>
            <a:endParaRPr lang="en-US" altLang="zh-CN" sz="1200" b="0">
              <a:solidFill>
                <a:srgbClr val="000000"/>
              </a:solidFill>
              <a:effectLst/>
            </a:endParaRPr>
          </a:p>
          <a:p>
            <a:r>
              <a:rPr lang="en-US" altLang="zh-CN" sz="1200" b="0">
                <a:solidFill>
                  <a:srgbClr val="000000"/>
                </a:solidFill>
                <a:effectLst/>
              </a:rPr>
              <a:t>{</a:t>
            </a:r>
            <a:endParaRPr lang="en-US" altLang="zh-CN" sz="1200" b="0">
              <a:solidFill>
                <a:srgbClr val="000000"/>
              </a:solidFill>
              <a:effectLst/>
            </a:endParaRPr>
          </a:p>
          <a:p>
            <a:r>
              <a:rPr lang="en-US" altLang="zh-CN" sz="1200" b="0">
                <a:solidFill>
                  <a:srgbClr val="000000"/>
                </a:solidFill>
                <a:effectLst/>
              </a:rPr>
              <a:t>  </a:t>
            </a:r>
            <a:r>
              <a:rPr lang="en-US" altLang="zh-CN" sz="1200" b="0">
                <a:solidFill>
                  <a:srgbClr val="0451A5"/>
                </a:solidFill>
                <a:effectLst/>
              </a:rPr>
              <a:t>"mappings"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: {</a:t>
            </a:r>
            <a:endParaRPr lang="en-US" altLang="zh-CN" sz="1200" b="0">
              <a:solidFill>
                <a:srgbClr val="000000"/>
              </a:solidFill>
              <a:effectLst/>
            </a:endParaRPr>
          </a:p>
          <a:p>
            <a:r>
              <a:rPr lang="en-US" altLang="zh-CN" sz="1200" b="0">
                <a:solidFill>
                  <a:srgbClr val="000000"/>
                </a:solidFill>
                <a:effectLst/>
              </a:rPr>
              <a:t>    </a:t>
            </a:r>
            <a:r>
              <a:rPr lang="en-US" altLang="zh-CN" sz="1200" b="0">
                <a:solidFill>
                  <a:srgbClr val="0451A5"/>
                </a:solidFill>
                <a:effectLst/>
              </a:rPr>
              <a:t>"properties"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: {</a:t>
            </a:r>
            <a:endParaRPr lang="en-US" altLang="zh-CN" sz="1200" b="0">
              <a:solidFill>
                <a:srgbClr val="000000"/>
              </a:solidFill>
              <a:effectLst/>
            </a:endParaRPr>
          </a:p>
          <a:p>
            <a:r>
              <a:rPr lang="en-US" altLang="zh-CN" sz="1200" b="0">
                <a:solidFill>
                  <a:srgbClr val="000000"/>
                </a:solidFill>
                <a:effectLst/>
              </a:rPr>
              <a:t>      </a:t>
            </a:r>
            <a:r>
              <a:rPr lang="en-US" altLang="zh-CN" sz="1200" b="0">
                <a:solidFill>
                  <a:srgbClr val="0451A5"/>
                </a:solidFill>
                <a:effectLst/>
              </a:rPr>
              <a:t>"</a:t>
            </a:r>
            <a:r>
              <a:rPr lang="zh-CN" altLang="en-US" sz="1200" b="0">
                <a:solidFill>
                  <a:srgbClr val="0451A5"/>
                </a:solidFill>
                <a:effectLst/>
              </a:rPr>
              <a:t>字段名</a:t>
            </a:r>
            <a:r>
              <a:rPr lang="en-US" altLang="zh-CN" sz="1200" b="0">
                <a:solidFill>
                  <a:srgbClr val="0451A5"/>
                </a:solidFill>
                <a:effectLst/>
              </a:rPr>
              <a:t>"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:{</a:t>
            </a:r>
            <a:endParaRPr lang="en-US" altLang="zh-CN" sz="1200" b="0">
              <a:solidFill>
                <a:srgbClr val="000000"/>
              </a:solidFill>
              <a:effectLst/>
            </a:endParaRPr>
          </a:p>
          <a:p>
            <a:r>
              <a:rPr lang="en-US" altLang="zh-CN" sz="1200" b="0">
                <a:solidFill>
                  <a:srgbClr val="000000"/>
                </a:solidFill>
                <a:effectLst/>
              </a:rPr>
              <a:t>        </a:t>
            </a:r>
            <a:r>
              <a:rPr lang="en-US" altLang="zh-CN" sz="1200" b="0">
                <a:solidFill>
                  <a:srgbClr val="0451A5"/>
                </a:solidFill>
                <a:effectLst/>
              </a:rPr>
              <a:t>"type"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: </a:t>
            </a:r>
            <a:r>
              <a:rPr lang="en-US" altLang="zh-CN" sz="1200" b="0">
                <a:solidFill>
                  <a:srgbClr val="A31515"/>
                </a:solidFill>
                <a:effectLst/>
              </a:rPr>
              <a:t>"text"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,</a:t>
            </a:r>
            <a:endParaRPr lang="en-US" altLang="zh-CN" sz="1200" b="0">
              <a:solidFill>
                <a:srgbClr val="000000"/>
              </a:solidFill>
              <a:effectLst/>
            </a:endParaRPr>
          </a:p>
          <a:p>
            <a:r>
              <a:rPr lang="en-US" altLang="zh-CN" sz="1200" b="0">
                <a:solidFill>
                  <a:srgbClr val="000000"/>
                </a:solidFill>
                <a:effectLst/>
              </a:rPr>
              <a:t>        </a:t>
            </a:r>
            <a:r>
              <a:rPr lang="en-US" altLang="zh-CN" sz="1200" b="0">
                <a:solidFill>
                  <a:srgbClr val="0451A5"/>
                </a:solidFill>
                <a:effectLst/>
              </a:rPr>
              <a:t>"analyzer"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: </a:t>
            </a:r>
            <a:r>
              <a:rPr lang="en-US" altLang="zh-CN" sz="1200" b="0">
                <a:solidFill>
                  <a:srgbClr val="A31515"/>
                </a:solidFill>
                <a:effectLst/>
              </a:rPr>
              <a:t>"ik_smart"</a:t>
            </a:r>
            <a:endParaRPr lang="en-US" altLang="zh-CN" sz="1200" b="0">
              <a:solidFill>
                <a:srgbClr val="000000"/>
              </a:solidFill>
              <a:effectLst/>
            </a:endParaRPr>
          </a:p>
          <a:p>
            <a:r>
              <a:rPr lang="en-US" altLang="zh-CN" sz="1200" b="0">
                <a:solidFill>
                  <a:srgbClr val="000000"/>
                </a:solidFill>
                <a:effectLst/>
              </a:rPr>
              <a:t>      },</a:t>
            </a:r>
            <a:endParaRPr lang="en-US" altLang="zh-CN" sz="1200" b="0">
              <a:solidFill>
                <a:srgbClr val="000000"/>
              </a:solidFill>
              <a:effectLst/>
            </a:endParaRPr>
          </a:p>
          <a:p>
            <a:r>
              <a:rPr lang="en-US" altLang="zh-CN" sz="1200" b="0">
                <a:solidFill>
                  <a:srgbClr val="000000"/>
                </a:solidFill>
                <a:effectLst/>
              </a:rPr>
              <a:t>      </a:t>
            </a:r>
            <a:r>
              <a:rPr lang="en-US" altLang="zh-CN" sz="1200" b="0">
                <a:solidFill>
                  <a:srgbClr val="0451A5"/>
                </a:solidFill>
                <a:effectLst/>
              </a:rPr>
              <a:t>"</a:t>
            </a:r>
            <a:r>
              <a:rPr lang="zh-CN" altLang="en-US" sz="1200" b="0">
                <a:solidFill>
                  <a:srgbClr val="0451A5"/>
                </a:solidFill>
                <a:effectLst/>
              </a:rPr>
              <a:t>字段名</a:t>
            </a:r>
            <a:r>
              <a:rPr lang="en-US" altLang="zh-CN" sz="1200" b="0">
                <a:solidFill>
                  <a:srgbClr val="0451A5"/>
                </a:solidFill>
                <a:effectLst/>
              </a:rPr>
              <a:t>2"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:{</a:t>
            </a:r>
            <a:endParaRPr lang="en-US" altLang="zh-CN" sz="1200" b="0">
              <a:solidFill>
                <a:srgbClr val="000000"/>
              </a:solidFill>
              <a:effectLst/>
            </a:endParaRPr>
          </a:p>
          <a:p>
            <a:r>
              <a:rPr lang="en-US" altLang="zh-CN" sz="1200" b="0">
                <a:solidFill>
                  <a:srgbClr val="000000"/>
                </a:solidFill>
                <a:effectLst/>
              </a:rPr>
              <a:t>        </a:t>
            </a:r>
            <a:r>
              <a:rPr lang="en-US" altLang="zh-CN" sz="1200" b="0">
                <a:solidFill>
                  <a:srgbClr val="0451A5"/>
                </a:solidFill>
                <a:effectLst/>
              </a:rPr>
              <a:t>"type"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: </a:t>
            </a:r>
            <a:r>
              <a:rPr lang="en-US" altLang="zh-CN" sz="1200" b="0">
                <a:solidFill>
                  <a:srgbClr val="A31515"/>
                </a:solidFill>
                <a:effectLst/>
              </a:rPr>
              <a:t>"keyword"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,</a:t>
            </a:r>
            <a:endParaRPr lang="en-US" altLang="zh-CN" sz="1200" b="0">
              <a:solidFill>
                <a:srgbClr val="000000"/>
              </a:solidFill>
              <a:effectLst/>
            </a:endParaRPr>
          </a:p>
          <a:p>
            <a:r>
              <a:rPr lang="en-US" altLang="zh-CN" sz="1200" b="0">
                <a:solidFill>
                  <a:srgbClr val="000000"/>
                </a:solidFill>
                <a:effectLst/>
              </a:rPr>
              <a:t>        </a:t>
            </a:r>
            <a:r>
              <a:rPr lang="en-US" altLang="zh-CN" sz="1200" b="0">
                <a:solidFill>
                  <a:srgbClr val="0451A5"/>
                </a:solidFill>
                <a:effectLst/>
              </a:rPr>
              <a:t>"index"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: </a:t>
            </a:r>
            <a:r>
              <a:rPr lang="en-US" altLang="zh-CN" sz="1200" b="0">
                <a:solidFill>
                  <a:srgbClr val="A31515"/>
                </a:solidFill>
                <a:effectLst/>
              </a:rPr>
              <a:t>"false"</a:t>
            </a:r>
            <a:endParaRPr lang="en-US" altLang="zh-CN" sz="1200" b="0">
              <a:solidFill>
                <a:srgbClr val="000000"/>
              </a:solidFill>
              <a:effectLst/>
            </a:endParaRPr>
          </a:p>
          <a:p>
            <a:r>
              <a:rPr lang="en-US" altLang="zh-CN" sz="1200" b="0">
                <a:solidFill>
                  <a:srgbClr val="000000"/>
                </a:solidFill>
                <a:effectLst/>
              </a:rPr>
              <a:t>      },</a:t>
            </a:r>
            <a:endParaRPr lang="en-US" altLang="zh-CN" sz="1200" b="0">
              <a:solidFill>
                <a:srgbClr val="000000"/>
              </a:solidFill>
              <a:effectLst/>
            </a:endParaRPr>
          </a:p>
          <a:p>
            <a:r>
              <a:rPr lang="en-US" altLang="zh-CN" sz="1200" b="0">
                <a:solidFill>
                  <a:srgbClr val="000000"/>
                </a:solidFill>
                <a:effectLst/>
              </a:rPr>
              <a:t>      </a:t>
            </a:r>
            <a:r>
              <a:rPr lang="en-US" altLang="zh-CN" sz="1200" b="0">
                <a:solidFill>
                  <a:srgbClr val="0451A5"/>
                </a:solidFill>
                <a:effectLst/>
              </a:rPr>
              <a:t>"</a:t>
            </a:r>
            <a:r>
              <a:rPr lang="zh-CN" altLang="en-US" sz="1200" b="0">
                <a:solidFill>
                  <a:srgbClr val="0451A5"/>
                </a:solidFill>
                <a:effectLst/>
              </a:rPr>
              <a:t>字段名</a:t>
            </a:r>
            <a:r>
              <a:rPr lang="en-US" altLang="zh-CN" sz="1200" b="0">
                <a:solidFill>
                  <a:srgbClr val="0451A5"/>
                </a:solidFill>
                <a:effectLst/>
              </a:rPr>
              <a:t>3"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:{</a:t>
            </a:r>
            <a:endParaRPr lang="en-US" altLang="zh-CN" sz="1200" b="0">
              <a:solidFill>
                <a:srgbClr val="000000"/>
              </a:solidFill>
              <a:effectLst/>
            </a:endParaRPr>
          </a:p>
          <a:p>
            <a:r>
              <a:rPr lang="en-US" altLang="zh-CN" sz="1200" b="0">
                <a:solidFill>
                  <a:srgbClr val="000000"/>
                </a:solidFill>
                <a:effectLst/>
              </a:rPr>
              <a:t>        </a:t>
            </a:r>
            <a:r>
              <a:rPr lang="en-US" altLang="zh-CN" sz="1200" b="0">
                <a:solidFill>
                  <a:srgbClr val="0451A5"/>
                </a:solidFill>
                <a:effectLst/>
              </a:rPr>
              <a:t>"</a:t>
            </a:r>
            <a:r>
              <a:rPr lang="en-US" altLang="zh-CN" sz="1200">
                <a:solidFill>
                  <a:srgbClr val="0451A5"/>
                </a:solidFill>
              </a:rPr>
              <a:t>properties</a:t>
            </a:r>
            <a:r>
              <a:rPr lang="en-US" altLang="zh-CN" sz="1200" b="0">
                <a:solidFill>
                  <a:srgbClr val="0451A5"/>
                </a:solidFill>
                <a:effectLst/>
              </a:rPr>
              <a:t>"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: {</a:t>
            </a:r>
            <a:endParaRPr lang="en-US" altLang="zh-CN" sz="1200" b="0">
              <a:solidFill>
                <a:srgbClr val="000000"/>
              </a:solidFill>
              <a:effectLst/>
            </a:endParaRPr>
          </a:p>
          <a:p>
            <a:r>
              <a:rPr lang="en-US" altLang="zh-CN" sz="1200" b="0">
                <a:solidFill>
                  <a:srgbClr val="000000"/>
                </a:solidFill>
                <a:effectLst/>
              </a:rPr>
              <a:t>          </a:t>
            </a:r>
            <a:r>
              <a:rPr lang="en-US" altLang="zh-CN" sz="1200" b="0">
                <a:solidFill>
                  <a:srgbClr val="0451A5"/>
                </a:solidFill>
                <a:effectLst/>
              </a:rPr>
              <a:t>"</a:t>
            </a:r>
            <a:r>
              <a:rPr lang="zh-CN" altLang="en-US" sz="1200" b="0">
                <a:solidFill>
                  <a:srgbClr val="0451A5"/>
                </a:solidFill>
                <a:effectLst/>
              </a:rPr>
              <a:t>子字段</a:t>
            </a:r>
            <a:r>
              <a:rPr lang="en-US" altLang="zh-CN" sz="1200" b="0">
                <a:solidFill>
                  <a:srgbClr val="0451A5"/>
                </a:solidFill>
                <a:effectLst/>
              </a:rPr>
              <a:t>"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: {</a:t>
            </a:r>
            <a:endParaRPr lang="en-US" altLang="zh-CN" sz="1200" b="0">
              <a:solidFill>
                <a:srgbClr val="000000"/>
              </a:solidFill>
              <a:effectLst/>
            </a:endParaRPr>
          </a:p>
          <a:p>
            <a:r>
              <a:rPr lang="en-US" altLang="zh-CN" sz="1200" b="0">
                <a:solidFill>
                  <a:srgbClr val="000000"/>
                </a:solidFill>
                <a:effectLst/>
              </a:rPr>
              <a:t>            </a:t>
            </a:r>
            <a:r>
              <a:rPr lang="en-US" altLang="zh-CN" sz="1200" b="0">
                <a:solidFill>
                  <a:srgbClr val="0451A5"/>
                </a:solidFill>
                <a:effectLst/>
              </a:rPr>
              <a:t>"type"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: </a:t>
            </a:r>
            <a:r>
              <a:rPr lang="en-US" altLang="zh-CN" sz="1200" b="0">
                <a:solidFill>
                  <a:srgbClr val="A31515"/>
                </a:solidFill>
                <a:effectLst/>
              </a:rPr>
              <a:t>"keyword"</a:t>
            </a:r>
            <a:endParaRPr lang="en-US" altLang="zh-CN" sz="1200" b="0">
              <a:solidFill>
                <a:srgbClr val="000000"/>
              </a:solidFill>
              <a:effectLst/>
            </a:endParaRPr>
          </a:p>
          <a:p>
            <a:r>
              <a:rPr lang="en-US" altLang="zh-CN" sz="1200" b="0">
                <a:solidFill>
                  <a:srgbClr val="000000"/>
                </a:solidFill>
                <a:effectLst/>
              </a:rPr>
              <a:t>          }</a:t>
            </a:r>
            <a:endParaRPr lang="en-US" altLang="zh-CN" sz="1200" b="0">
              <a:solidFill>
                <a:srgbClr val="000000"/>
              </a:solidFill>
              <a:effectLst/>
            </a:endParaRPr>
          </a:p>
          <a:p>
            <a:r>
              <a:rPr lang="en-US" altLang="zh-CN" sz="1200" b="0">
                <a:solidFill>
                  <a:srgbClr val="000000"/>
                </a:solidFill>
                <a:effectLst/>
              </a:rPr>
              <a:t>        }</a:t>
            </a:r>
            <a:endParaRPr lang="en-US" altLang="zh-CN" sz="1200" b="0">
              <a:solidFill>
                <a:srgbClr val="000000"/>
              </a:solidFill>
              <a:effectLst/>
            </a:endParaRPr>
          </a:p>
          <a:p>
            <a:r>
              <a:rPr lang="en-US" altLang="zh-CN" sz="1200" b="0">
                <a:solidFill>
                  <a:srgbClr val="000000"/>
                </a:solidFill>
                <a:effectLst/>
              </a:rPr>
              <a:t>      }</a:t>
            </a:r>
            <a:r>
              <a:rPr lang="en-US" altLang="zh-CN" sz="1200">
                <a:solidFill>
                  <a:srgbClr val="000000"/>
                </a:solidFill>
              </a:rPr>
              <a:t>,</a:t>
            </a:r>
            <a:endParaRPr lang="en-US" altLang="zh-CN" sz="1200">
              <a:solidFill>
                <a:srgbClr val="000000"/>
              </a:solidFill>
            </a:endParaRPr>
          </a:p>
          <a:p>
            <a:r>
              <a:rPr lang="en-US" altLang="zh-CN" sz="1200">
                <a:solidFill>
                  <a:srgbClr val="000000"/>
                </a:solidFill>
              </a:rPr>
              <a:t>      </a:t>
            </a:r>
            <a:r>
              <a:rPr lang="en-US" altLang="zh-CN" sz="1200">
                <a:solidFill>
                  <a:srgbClr val="00B050"/>
                </a:solidFill>
              </a:rPr>
              <a:t>// ...</a:t>
            </a:r>
            <a:r>
              <a:rPr lang="zh-CN" altLang="en-US" sz="1200">
                <a:solidFill>
                  <a:srgbClr val="00B050"/>
                </a:solidFill>
              </a:rPr>
              <a:t>略</a:t>
            </a:r>
            <a:endParaRPr lang="en-US" altLang="zh-CN" sz="1200" b="0">
              <a:solidFill>
                <a:srgbClr val="00B050"/>
              </a:solidFill>
              <a:effectLst/>
            </a:endParaRPr>
          </a:p>
          <a:p>
            <a:r>
              <a:rPr lang="en-US" altLang="zh-CN" sz="1200" b="0">
                <a:solidFill>
                  <a:srgbClr val="000000"/>
                </a:solidFill>
                <a:effectLst/>
              </a:rPr>
              <a:t>    }</a:t>
            </a:r>
            <a:endParaRPr lang="en-US" altLang="zh-CN" sz="1200" b="0">
              <a:solidFill>
                <a:srgbClr val="000000"/>
              </a:solidFill>
              <a:effectLst/>
            </a:endParaRPr>
          </a:p>
          <a:p>
            <a:r>
              <a:rPr lang="en-US" altLang="zh-CN" sz="1200" b="0">
                <a:solidFill>
                  <a:srgbClr val="000000"/>
                </a:solidFill>
                <a:effectLst/>
              </a:rPr>
              <a:t>  }</a:t>
            </a:r>
            <a:endParaRPr lang="en-US" altLang="zh-CN" sz="1200" b="0">
              <a:solidFill>
                <a:srgbClr val="000000"/>
              </a:solidFill>
              <a:effectLst/>
            </a:endParaRPr>
          </a:p>
          <a:p>
            <a:r>
              <a:rPr lang="en-US" altLang="zh-CN" sz="1200" b="0">
                <a:solidFill>
                  <a:srgbClr val="000000"/>
                </a:solidFill>
                <a:effectLst/>
              </a:rPr>
              <a:t>}</a:t>
            </a:r>
            <a:endParaRPr lang="en-US" altLang="zh-CN" sz="1200" b="0">
              <a:solidFill>
                <a:srgbClr val="000000"/>
              </a:solidFill>
              <a:effectLst/>
            </a:endParaRPr>
          </a:p>
        </p:txBody>
      </p:sp>
      <p:sp>
        <p:nvSpPr>
          <p:cNvPr id="13" name="箭头: 右 12"/>
          <p:cNvSpPr/>
          <p:nvPr/>
        </p:nvSpPr>
        <p:spPr>
          <a:xfrm>
            <a:off x="5741192" y="3800090"/>
            <a:ext cx="638175" cy="1123950"/>
          </a:xfrm>
          <a:prstGeom prst="rightArrow">
            <a:avLst/>
          </a:prstGeom>
          <a:gradFill flip="none" rotWithShape="1">
            <a:gsLst>
              <a:gs pos="0">
                <a:srgbClr val="6F6F6F"/>
              </a:gs>
              <a:gs pos="70000">
                <a:srgbClr val="3F3F3F"/>
              </a:gs>
            </a:gsLst>
            <a:lin ang="16200000" scaled="0"/>
            <a:tileRect/>
          </a:gradFill>
          <a:ln>
            <a:solidFill>
              <a:srgbClr val="49504F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1100">
                <a:solidFill>
                  <a:prstClr val="white"/>
                </a:solidFill>
              </a:rPr>
              <a:t>示例</a:t>
            </a:r>
            <a:endParaRPr lang="zh-CN" altLang="en-US" sz="1100">
              <a:solidFill>
                <a:prstClr val="white"/>
              </a:solidFill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索引库操作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查看、删除索引库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>
          <a:xfrm>
            <a:off x="710880" y="1656000"/>
            <a:ext cx="10698800" cy="3506550"/>
          </a:xfrm>
        </p:spPr>
        <p:txBody>
          <a:bodyPr/>
          <a:lstStyle/>
          <a:p>
            <a:r>
              <a:rPr lang="zh-CN" altLang="en-US"/>
              <a:t>查看索引库语法：</a:t>
            </a:r>
            <a:endParaRPr lang="en-US" altLang="zh-CN"/>
          </a:p>
          <a:p>
            <a:endParaRPr lang="en-US" altLang="zh-CN"/>
          </a:p>
          <a:p>
            <a:r>
              <a:rPr lang="zh-CN" altLang="en-US"/>
              <a:t>示例：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r>
              <a:rPr lang="zh-CN" altLang="en-US"/>
              <a:t>删除索引库的语法：</a:t>
            </a:r>
            <a:endParaRPr lang="en-US" altLang="zh-CN"/>
          </a:p>
          <a:p>
            <a:endParaRPr lang="en-US" altLang="zh-CN"/>
          </a:p>
          <a:p>
            <a:r>
              <a:rPr lang="zh-CN" altLang="en-US"/>
              <a:t>示例：</a:t>
            </a:r>
            <a:endParaRPr lang="en-US" altLang="zh-CN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782320" y="2171699"/>
            <a:ext cx="8228330" cy="307777"/>
          </a:xfrm>
          <a:prstGeom prst="rect">
            <a:avLst/>
          </a:prstGeom>
          <a:solidFill>
            <a:srgbClr val="F1F8ED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400" b="1" i="0" u="none" strike="noStrike" cap="none" normalizeH="0" baseline="0">
                <a:ln>
                  <a:noFill/>
                </a:ln>
                <a:solidFill>
                  <a:srgbClr val="AC302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GET</a:t>
            </a: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/</a:t>
            </a:r>
            <a:r>
              <a:rPr kumimoji="0" lang="zh-CN" altLang="en-US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索引库名</a:t>
            </a:r>
            <a:r>
              <a:rPr kumimoji="0" lang="en-US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1"/>
          <p:cNvSpPr>
            <a:spLocks noChangeArrowheads="1"/>
          </p:cNvSpPr>
          <p:nvPr/>
        </p:nvSpPr>
        <p:spPr bwMode="auto">
          <a:xfrm>
            <a:off x="782320" y="4180800"/>
            <a:ext cx="8228330" cy="307777"/>
          </a:xfrm>
          <a:prstGeom prst="rect">
            <a:avLst/>
          </a:prstGeom>
          <a:solidFill>
            <a:srgbClr val="F1F8ED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400" b="1" i="0" u="none" strike="noStrike" cap="none" normalizeH="0" baseline="0">
                <a:ln>
                  <a:noFill/>
                </a:ln>
                <a:solidFill>
                  <a:srgbClr val="AC302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DELETE</a:t>
            </a: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/</a:t>
            </a:r>
            <a:r>
              <a:rPr kumimoji="0" lang="zh-CN" altLang="en-US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索引库名</a:t>
            </a:r>
            <a:r>
              <a:rPr kumimoji="0" lang="en-US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1"/>
          <p:cNvSpPr>
            <a:spLocks noChangeArrowheads="1"/>
          </p:cNvSpPr>
          <p:nvPr/>
        </p:nvSpPr>
        <p:spPr bwMode="auto">
          <a:xfrm>
            <a:off x="782320" y="2894447"/>
            <a:ext cx="8228330" cy="307777"/>
          </a:xfrm>
          <a:prstGeom prst="rect">
            <a:avLst/>
          </a:prstGeom>
          <a:solidFill>
            <a:srgbClr val="F1F8ED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400" b="1" i="0" u="none" strike="noStrike" cap="none" normalizeH="0" baseline="0">
                <a:ln>
                  <a:noFill/>
                </a:ln>
                <a:solidFill>
                  <a:srgbClr val="AC302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GET</a:t>
            </a: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/</a:t>
            </a:r>
            <a:r>
              <a:rPr lang="en-US" altLang="zh-CN" sz="1300">
                <a:solidFill>
                  <a:srgbClr val="000000"/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heima</a:t>
            </a:r>
            <a:r>
              <a:rPr kumimoji="0" lang="en-US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Rectangle 1"/>
          <p:cNvSpPr>
            <a:spLocks noChangeArrowheads="1"/>
          </p:cNvSpPr>
          <p:nvPr/>
        </p:nvSpPr>
        <p:spPr bwMode="auto">
          <a:xfrm>
            <a:off x="782320" y="5037871"/>
            <a:ext cx="8228330" cy="307777"/>
          </a:xfrm>
          <a:prstGeom prst="rect">
            <a:avLst/>
          </a:prstGeom>
          <a:solidFill>
            <a:srgbClr val="F1F8ED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400" b="1" i="0" u="none" strike="noStrike" cap="none" normalizeH="0" baseline="0">
                <a:ln>
                  <a:noFill/>
                </a:ln>
                <a:solidFill>
                  <a:srgbClr val="AC302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DELETE</a:t>
            </a: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/</a:t>
            </a:r>
            <a:r>
              <a:rPr lang="en-US" altLang="zh-CN" sz="1300">
                <a:solidFill>
                  <a:srgbClr val="000000"/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heima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10" grpId="0" animBg="1"/>
      <p:bldP spid="14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索引库操作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修改索引库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>
          <a:xfrm>
            <a:off x="710880" y="1656000"/>
            <a:ext cx="10698800" cy="2967951"/>
          </a:xfrm>
        </p:spPr>
        <p:txBody>
          <a:bodyPr/>
          <a:lstStyle/>
          <a:p>
            <a:r>
              <a:rPr lang="zh-CN" altLang="en-US"/>
              <a:t>索引库和</a:t>
            </a:r>
            <a:r>
              <a:rPr lang="en-US" altLang="zh-CN"/>
              <a:t>mapping</a:t>
            </a:r>
            <a:r>
              <a:rPr lang="zh-CN" altLang="en-US"/>
              <a:t>一旦创建无法修改，但是可以添加新的字段，语法如下：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r>
              <a:rPr lang="zh-CN" altLang="en-US"/>
              <a:t>示例：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782320" y="2179647"/>
            <a:ext cx="6096000" cy="1815882"/>
          </a:xfrm>
          <a:prstGeom prst="rect">
            <a:avLst/>
          </a:prstGeom>
          <a:solidFill>
            <a:srgbClr val="F1F8ED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r>
              <a:rPr lang="en-US" altLang="zh-CN" sz="1400" b="1">
                <a:solidFill>
                  <a:srgbClr val="AC302F"/>
                </a:solidFill>
                <a:effectLst/>
              </a:rPr>
              <a:t>PUT</a:t>
            </a:r>
            <a:r>
              <a:rPr lang="en-US" altLang="zh-CN" sz="1400" b="0">
                <a:solidFill>
                  <a:srgbClr val="000000"/>
                </a:solidFill>
                <a:effectLst/>
              </a:rPr>
              <a:t> /</a:t>
            </a:r>
            <a:r>
              <a:rPr lang="zh-CN" altLang="en-US" sz="1400" b="0">
                <a:solidFill>
                  <a:srgbClr val="000000"/>
                </a:solidFill>
                <a:effectLst/>
              </a:rPr>
              <a:t>索引库名</a:t>
            </a:r>
            <a:r>
              <a:rPr lang="en-US" altLang="zh-CN" sz="1400" b="0">
                <a:solidFill>
                  <a:srgbClr val="000000"/>
                </a:solidFill>
                <a:effectLst/>
              </a:rPr>
              <a:t>/_mapping</a:t>
            </a:r>
            <a:endParaRPr lang="en-US" altLang="zh-CN" sz="1400" b="0">
              <a:solidFill>
                <a:srgbClr val="000000"/>
              </a:solidFill>
              <a:effectLst/>
            </a:endParaRPr>
          </a:p>
          <a:p>
            <a:r>
              <a:rPr lang="en-US" altLang="zh-CN" sz="1400" b="0">
                <a:solidFill>
                  <a:srgbClr val="000000"/>
                </a:solidFill>
                <a:effectLst/>
              </a:rPr>
              <a:t>{</a:t>
            </a:r>
            <a:endParaRPr lang="en-US" altLang="zh-CN" sz="1400" b="0">
              <a:solidFill>
                <a:srgbClr val="000000"/>
              </a:solidFill>
              <a:effectLst/>
            </a:endParaRPr>
          </a:p>
          <a:p>
            <a:r>
              <a:rPr lang="en-US" altLang="zh-CN" sz="1400" b="0">
                <a:solidFill>
                  <a:srgbClr val="000000"/>
                </a:solidFill>
                <a:effectLst/>
              </a:rPr>
              <a:t>  </a:t>
            </a:r>
            <a:r>
              <a:rPr lang="en-US" altLang="zh-CN" sz="1400" b="0">
                <a:solidFill>
                  <a:srgbClr val="0451A5"/>
                </a:solidFill>
                <a:effectLst/>
              </a:rPr>
              <a:t>"properties"</a:t>
            </a:r>
            <a:r>
              <a:rPr lang="en-US" altLang="zh-CN" sz="1400" b="0">
                <a:solidFill>
                  <a:srgbClr val="000000"/>
                </a:solidFill>
                <a:effectLst/>
              </a:rPr>
              <a:t>: {</a:t>
            </a:r>
            <a:endParaRPr lang="en-US" altLang="zh-CN" sz="1400" b="0">
              <a:solidFill>
                <a:srgbClr val="000000"/>
              </a:solidFill>
              <a:effectLst/>
            </a:endParaRPr>
          </a:p>
          <a:p>
            <a:r>
              <a:rPr lang="en-US" altLang="zh-CN" sz="1400" b="0">
                <a:solidFill>
                  <a:srgbClr val="000000"/>
                </a:solidFill>
                <a:effectLst/>
              </a:rPr>
              <a:t>    </a:t>
            </a:r>
            <a:r>
              <a:rPr lang="en-US" altLang="zh-CN" sz="1400" b="0">
                <a:solidFill>
                  <a:srgbClr val="0451A5"/>
                </a:solidFill>
                <a:effectLst/>
              </a:rPr>
              <a:t>"</a:t>
            </a:r>
            <a:r>
              <a:rPr lang="zh-CN" altLang="en-US" sz="1400" b="0">
                <a:solidFill>
                  <a:srgbClr val="0451A5"/>
                </a:solidFill>
                <a:effectLst/>
              </a:rPr>
              <a:t>新字段名</a:t>
            </a:r>
            <a:r>
              <a:rPr lang="en-US" altLang="zh-CN" sz="1400" b="0">
                <a:solidFill>
                  <a:srgbClr val="0451A5"/>
                </a:solidFill>
                <a:effectLst/>
              </a:rPr>
              <a:t>"</a:t>
            </a:r>
            <a:r>
              <a:rPr lang="en-US" altLang="zh-CN" sz="1400" b="0">
                <a:solidFill>
                  <a:srgbClr val="000000"/>
                </a:solidFill>
                <a:effectLst/>
              </a:rPr>
              <a:t>:{</a:t>
            </a:r>
            <a:endParaRPr lang="en-US" altLang="zh-CN" sz="1400" b="0">
              <a:solidFill>
                <a:srgbClr val="000000"/>
              </a:solidFill>
              <a:effectLst/>
            </a:endParaRPr>
          </a:p>
          <a:p>
            <a:r>
              <a:rPr lang="en-US" altLang="zh-CN" sz="1400" b="0">
                <a:solidFill>
                  <a:srgbClr val="000000"/>
                </a:solidFill>
                <a:effectLst/>
              </a:rPr>
              <a:t>      </a:t>
            </a:r>
            <a:r>
              <a:rPr lang="en-US" altLang="zh-CN" sz="1400" b="0">
                <a:solidFill>
                  <a:srgbClr val="0451A5"/>
                </a:solidFill>
                <a:effectLst/>
              </a:rPr>
              <a:t>"type"</a:t>
            </a:r>
            <a:r>
              <a:rPr lang="en-US" altLang="zh-CN" sz="1400" b="0">
                <a:solidFill>
                  <a:srgbClr val="000000"/>
                </a:solidFill>
                <a:effectLst/>
              </a:rPr>
              <a:t>: </a:t>
            </a:r>
            <a:r>
              <a:rPr lang="en-US" altLang="zh-CN" sz="1400" b="0">
                <a:solidFill>
                  <a:srgbClr val="A31515"/>
                </a:solidFill>
                <a:effectLst/>
              </a:rPr>
              <a:t>"integer"</a:t>
            </a:r>
            <a:endParaRPr lang="en-US" altLang="zh-CN" sz="1400" b="0">
              <a:solidFill>
                <a:srgbClr val="000000"/>
              </a:solidFill>
              <a:effectLst/>
            </a:endParaRPr>
          </a:p>
          <a:p>
            <a:r>
              <a:rPr lang="en-US" altLang="zh-CN" sz="1400" b="0">
                <a:solidFill>
                  <a:srgbClr val="000000"/>
                </a:solidFill>
                <a:effectLst/>
              </a:rPr>
              <a:t>    }</a:t>
            </a:r>
            <a:endParaRPr lang="en-US" altLang="zh-CN" sz="1400" b="0">
              <a:solidFill>
                <a:srgbClr val="000000"/>
              </a:solidFill>
              <a:effectLst/>
            </a:endParaRPr>
          </a:p>
          <a:p>
            <a:r>
              <a:rPr lang="en-US" altLang="zh-CN" sz="1400" b="0">
                <a:solidFill>
                  <a:srgbClr val="000000"/>
                </a:solidFill>
                <a:effectLst/>
              </a:rPr>
              <a:t>  }</a:t>
            </a:r>
            <a:endParaRPr lang="en-US" altLang="zh-CN" sz="1400" b="0">
              <a:solidFill>
                <a:srgbClr val="000000"/>
              </a:solidFill>
              <a:effectLst/>
            </a:endParaRPr>
          </a:p>
          <a:p>
            <a:r>
              <a:rPr lang="en-US" altLang="zh-CN" sz="1400" b="0">
                <a:solidFill>
                  <a:srgbClr val="000000"/>
                </a:solidFill>
                <a:effectLst/>
              </a:rPr>
              <a:t>}</a:t>
            </a:r>
            <a:endParaRPr lang="en-US" altLang="zh-CN" sz="1400" b="0">
              <a:solidFill>
                <a:srgbClr val="000000"/>
              </a:solidFill>
              <a:effectLst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82320" y="4623951"/>
            <a:ext cx="6096000" cy="1815882"/>
          </a:xfrm>
          <a:prstGeom prst="rect">
            <a:avLst/>
          </a:prstGeom>
          <a:solidFill>
            <a:srgbClr val="F1F8ED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altLang="zh-CN" sz="1400" b="1">
                <a:solidFill>
                  <a:srgbClr val="AC302F"/>
                </a:solidFill>
                <a:effectLst/>
              </a:rPr>
              <a:t>PUT</a:t>
            </a:r>
            <a:r>
              <a:rPr lang="en-US" altLang="zh-CN" sz="1400" b="0">
                <a:solidFill>
                  <a:srgbClr val="000000"/>
                </a:solidFill>
                <a:effectLst/>
              </a:rPr>
              <a:t> /heima/_mapping</a:t>
            </a:r>
            <a:endParaRPr lang="en-US" altLang="zh-CN" sz="1400" b="0">
              <a:solidFill>
                <a:srgbClr val="000000"/>
              </a:solidFill>
              <a:effectLst/>
            </a:endParaRPr>
          </a:p>
          <a:p>
            <a:r>
              <a:rPr lang="en-US" altLang="zh-CN" sz="1400" b="0">
                <a:solidFill>
                  <a:srgbClr val="000000"/>
                </a:solidFill>
                <a:effectLst/>
              </a:rPr>
              <a:t>{</a:t>
            </a:r>
            <a:endParaRPr lang="en-US" altLang="zh-CN" sz="1400" b="0">
              <a:solidFill>
                <a:srgbClr val="000000"/>
              </a:solidFill>
              <a:effectLst/>
            </a:endParaRPr>
          </a:p>
          <a:p>
            <a:r>
              <a:rPr lang="en-US" altLang="zh-CN" sz="1400" b="0">
                <a:solidFill>
                  <a:srgbClr val="000000"/>
                </a:solidFill>
                <a:effectLst/>
              </a:rPr>
              <a:t>  </a:t>
            </a:r>
            <a:r>
              <a:rPr lang="en-US" altLang="zh-CN" sz="1400" b="0">
                <a:solidFill>
                  <a:srgbClr val="0451A5"/>
                </a:solidFill>
                <a:effectLst/>
              </a:rPr>
              <a:t>"properties"</a:t>
            </a:r>
            <a:r>
              <a:rPr lang="en-US" altLang="zh-CN" sz="1400" b="0">
                <a:solidFill>
                  <a:srgbClr val="000000"/>
                </a:solidFill>
                <a:effectLst/>
              </a:rPr>
              <a:t>: {</a:t>
            </a:r>
            <a:endParaRPr lang="en-US" altLang="zh-CN" sz="1400" b="0">
              <a:solidFill>
                <a:srgbClr val="000000"/>
              </a:solidFill>
              <a:effectLst/>
            </a:endParaRPr>
          </a:p>
          <a:p>
            <a:r>
              <a:rPr lang="en-US" altLang="zh-CN" sz="1400" b="0">
                <a:solidFill>
                  <a:srgbClr val="000000"/>
                </a:solidFill>
                <a:effectLst/>
              </a:rPr>
              <a:t>    </a:t>
            </a:r>
            <a:r>
              <a:rPr lang="en-US" altLang="zh-CN" sz="1400" b="0">
                <a:solidFill>
                  <a:srgbClr val="0451A5"/>
                </a:solidFill>
                <a:effectLst/>
              </a:rPr>
              <a:t>"age"</a:t>
            </a:r>
            <a:r>
              <a:rPr lang="en-US" altLang="zh-CN" sz="1400" b="0">
                <a:solidFill>
                  <a:srgbClr val="000000"/>
                </a:solidFill>
                <a:effectLst/>
              </a:rPr>
              <a:t>:{</a:t>
            </a:r>
            <a:endParaRPr lang="en-US" altLang="zh-CN" sz="1400" b="0">
              <a:solidFill>
                <a:srgbClr val="000000"/>
              </a:solidFill>
              <a:effectLst/>
            </a:endParaRPr>
          </a:p>
          <a:p>
            <a:r>
              <a:rPr lang="en-US" altLang="zh-CN" sz="1400" b="0">
                <a:solidFill>
                  <a:srgbClr val="000000"/>
                </a:solidFill>
                <a:effectLst/>
              </a:rPr>
              <a:t>      </a:t>
            </a:r>
            <a:r>
              <a:rPr lang="en-US" altLang="zh-CN" sz="1400" b="0">
                <a:solidFill>
                  <a:srgbClr val="0451A5"/>
                </a:solidFill>
                <a:effectLst/>
              </a:rPr>
              <a:t>"type"</a:t>
            </a:r>
            <a:r>
              <a:rPr lang="en-US" altLang="zh-CN" sz="1400" b="0">
                <a:solidFill>
                  <a:srgbClr val="000000"/>
                </a:solidFill>
                <a:effectLst/>
              </a:rPr>
              <a:t>: </a:t>
            </a:r>
            <a:r>
              <a:rPr lang="en-US" altLang="zh-CN" sz="1400" b="0">
                <a:solidFill>
                  <a:srgbClr val="A31515"/>
                </a:solidFill>
                <a:effectLst/>
              </a:rPr>
              <a:t>"integer"</a:t>
            </a:r>
            <a:endParaRPr lang="en-US" altLang="zh-CN" sz="1400" b="0">
              <a:solidFill>
                <a:srgbClr val="000000"/>
              </a:solidFill>
              <a:effectLst/>
            </a:endParaRPr>
          </a:p>
          <a:p>
            <a:r>
              <a:rPr lang="en-US" altLang="zh-CN" sz="1400" b="0">
                <a:solidFill>
                  <a:srgbClr val="000000"/>
                </a:solidFill>
                <a:effectLst/>
              </a:rPr>
              <a:t>    }</a:t>
            </a:r>
            <a:endParaRPr lang="en-US" altLang="zh-CN" sz="1400" b="0">
              <a:solidFill>
                <a:srgbClr val="000000"/>
              </a:solidFill>
              <a:effectLst/>
            </a:endParaRPr>
          </a:p>
          <a:p>
            <a:r>
              <a:rPr lang="en-US" altLang="zh-CN" sz="1400" b="0">
                <a:solidFill>
                  <a:srgbClr val="000000"/>
                </a:solidFill>
                <a:effectLst/>
              </a:rPr>
              <a:t>  }</a:t>
            </a:r>
            <a:endParaRPr lang="en-US" altLang="zh-CN" sz="1400" b="0">
              <a:solidFill>
                <a:srgbClr val="000000"/>
              </a:solidFill>
              <a:effectLst/>
            </a:endParaRPr>
          </a:p>
          <a:p>
            <a:r>
              <a:rPr lang="en-US" altLang="zh-CN" sz="1400" b="0">
                <a:solidFill>
                  <a:srgbClr val="000000"/>
                </a:solidFill>
                <a:effectLst/>
              </a:rPr>
              <a:t>}</a:t>
            </a:r>
            <a:endParaRPr lang="en-US" altLang="zh-CN" sz="1400" b="0">
              <a:solidFill>
                <a:srgbClr val="000000"/>
              </a:solidFill>
              <a:effectLst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/>
              <a:t>索引库操作有哪些？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/>
              <a:t>创建索引库：</a:t>
            </a:r>
            <a:r>
              <a:rPr lang="en-US" altLang="zh-CN" sz="1600"/>
              <a:t>PUT /</a:t>
            </a:r>
            <a:r>
              <a:rPr lang="zh-CN" altLang="en-US" sz="1600"/>
              <a:t>索引库名</a:t>
            </a:r>
            <a:endParaRPr lang="en-US" altLang="zh-CN" sz="16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/>
              <a:t>查询索引库：</a:t>
            </a:r>
            <a:r>
              <a:rPr lang="en-US" altLang="zh-CN" sz="1600"/>
              <a:t>GET /</a:t>
            </a:r>
            <a:r>
              <a:rPr lang="zh-CN" altLang="en-US" sz="1600"/>
              <a:t>索引库名</a:t>
            </a:r>
            <a:endParaRPr lang="en-US" altLang="zh-CN" sz="16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/>
              <a:t>删除索引库：</a:t>
            </a:r>
            <a:r>
              <a:rPr lang="en-US" altLang="zh-CN" sz="1600"/>
              <a:t>DELETE /</a:t>
            </a:r>
            <a:r>
              <a:rPr lang="zh-CN" altLang="en-US" sz="1600"/>
              <a:t>索引库名</a:t>
            </a:r>
            <a:endParaRPr lang="en-US" altLang="zh-CN" sz="16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/>
              <a:t>添加字段：</a:t>
            </a:r>
            <a:r>
              <a:rPr lang="en-US" altLang="zh-CN" sz="1600"/>
              <a:t>PUT /</a:t>
            </a:r>
            <a:r>
              <a:rPr lang="zh-CN" altLang="en-US" sz="1600"/>
              <a:t>索引库名</a:t>
            </a:r>
            <a:r>
              <a:rPr lang="en-US" altLang="zh-CN" sz="1600"/>
              <a:t>/_mapping</a:t>
            </a:r>
            <a:endParaRPr lang="en-US" altLang="zh-CN" sz="160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索引库操作</a:t>
            </a:r>
            <a:endParaRPr lang="zh-CN" altLang="en-US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/>
              <a:t>文档操作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zh-CN" altLang="en-US"/>
              <a:t>新增文档</a:t>
            </a:r>
            <a:endParaRPr lang="en-US" altLang="zh-CN"/>
          </a:p>
          <a:p>
            <a:r>
              <a:rPr lang="zh-CN" altLang="en-US"/>
              <a:t>查询文档</a:t>
            </a:r>
            <a:endParaRPr lang="en-US" altLang="zh-CN"/>
          </a:p>
          <a:p>
            <a:r>
              <a:rPr lang="zh-CN" altLang="en-US"/>
              <a:t>删除文档</a:t>
            </a:r>
            <a:endParaRPr lang="en-US" altLang="zh-CN"/>
          </a:p>
          <a:p>
            <a:r>
              <a:rPr lang="zh-CN" altLang="en-US"/>
              <a:t>修改文档</a:t>
            </a:r>
            <a:endParaRPr lang="en-US" altLang="zh-CN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03</a:t>
            </a:r>
            <a:endParaRPr lang="zh-CN" altLang="en-US"/>
          </a:p>
        </p:txBody>
      </p:sp>
    </p:spTree>
  </p:cSld>
  <p:clrMapOvr>
    <a:masterClrMapping/>
  </p:clrMapOvr>
  <p:transition spd="slow">
    <p:push dir="u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文档操作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添加文档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>
          <a:xfrm>
            <a:off x="710880" y="1656000"/>
            <a:ext cx="10698800" cy="517190"/>
          </a:xfrm>
        </p:spPr>
        <p:txBody>
          <a:bodyPr/>
          <a:lstStyle/>
          <a:p>
            <a:r>
              <a:rPr lang="zh-CN" altLang="en-US"/>
              <a:t>新增文档的</a:t>
            </a:r>
            <a:r>
              <a:rPr lang="en-US" altLang="zh-CN"/>
              <a:t>DSL</a:t>
            </a:r>
            <a:r>
              <a:rPr lang="zh-CN" altLang="en-US"/>
              <a:t>语法如下：</a:t>
            </a:r>
            <a:endParaRPr lang="en-US" altLang="zh-CN"/>
          </a:p>
        </p:txBody>
      </p:sp>
      <p:sp>
        <p:nvSpPr>
          <p:cNvPr id="12" name="文本框 11"/>
          <p:cNvSpPr txBox="1"/>
          <p:nvPr/>
        </p:nvSpPr>
        <p:spPr>
          <a:xfrm>
            <a:off x="1153795" y="2371919"/>
            <a:ext cx="3575370" cy="1938992"/>
          </a:xfrm>
          <a:prstGeom prst="rect">
            <a:avLst/>
          </a:prstGeom>
          <a:solidFill>
            <a:srgbClr val="F1F8ED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altLang="zh-CN" sz="1200" b="1">
                <a:solidFill>
                  <a:srgbClr val="AC302F"/>
                </a:solidFill>
              </a:rPr>
              <a:t>POST</a:t>
            </a:r>
            <a:r>
              <a:rPr lang="en-US" altLang="zh-CN" sz="1200">
                <a:solidFill>
                  <a:srgbClr val="000000"/>
                </a:solidFill>
              </a:rPr>
              <a:t> /</a:t>
            </a:r>
            <a:r>
              <a:rPr lang="zh-CN" altLang="en-US" sz="1200">
                <a:solidFill>
                  <a:srgbClr val="000000"/>
                </a:solidFill>
              </a:rPr>
              <a:t>索引库名</a:t>
            </a:r>
            <a:r>
              <a:rPr lang="en-US" altLang="zh-CN" sz="1200">
                <a:solidFill>
                  <a:srgbClr val="000000"/>
                </a:solidFill>
              </a:rPr>
              <a:t>/_doc/</a:t>
            </a:r>
            <a:r>
              <a:rPr lang="zh-CN" altLang="en-US" sz="1200"/>
              <a:t>文档</a:t>
            </a:r>
            <a:r>
              <a:rPr lang="en-US" altLang="zh-CN" sz="1200"/>
              <a:t>id</a:t>
            </a:r>
            <a:endParaRPr lang="en-US" altLang="zh-CN" sz="1200"/>
          </a:p>
          <a:p>
            <a:r>
              <a:rPr lang="en-US" altLang="zh-CN" sz="1200">
                <a:solidFill>
                  <a:srgbClr val="000000"/>
                </a:solidFill>
              </a:rPr>
              <a:t>{</a:t>
            </a:r>
            <a:endParaRPr lang="en-US" altLang="zh-CN" sz="1200">
              <a:solidFill>
                <a:srgbClr val="000000"/>
              </a:solidFill>
            </a:endParaRPr>
          </a:p>
          <a:p>
            <a:r>
              <a:rPr lang="en-US" altLang="zh-CN" sz="1200">
                <a:solidFill>
                  <a:srgbClr val="000000"/>
                </a:solidFill>
              </a:rPr>
              <a:t>    </a:t>
            </a:r>
            <a:r>
              <a:rPr lang="en-US" altLang="zh-CN" sz="1200">
                <a:solidFill>
                  <a:srgbClr val="0451A5"/>
                </a:solidFill>
              </a:rPr>
              <a:t>"</a:t>
            </a:r>
            <a:r>
              <a:rPr lang="zh-CN" altLang="en-US" sz="1200">
                <a:solidFill>
                  <a:srgbClr val="0451A5"/>
                </a:solidFill>
              </a:rPr>
              <a:t>字段</a:t>
            </a:r>
            <a:r>
              <a:rPr lang="en-US" altLang="zh-CN" sz="1200">
                <a:solidFill>
                  <a:srgbClr val="0451A5"/>
                </a:solidFill>
              </a:rPr>
              <a:t>1"</a:t>
            </a:r>
            <a:r>
              <a:rPr lang="en-US" altLang="zh-CN" sz="1200">
                <a:solidFill>
                  <a:srgbClr val="000000"/>
                </a:solidFill>
              </a:rPr>
              <a:t>: </a:t>
            </a:r>
            <a:r>
              <a:rPr lang="en-US" altLang="zh-CN" sz="1200">
                <a:solidFill>
                  <a:srgbClr val="A31515"/>
                </a:solidFill>
              </a:rPr>
              <a:t>"</a:t>
            </a:r>
            <a:r>
              <a:rPr lang="zh-CN" altLang="en-US" sz="1200">
                <a:solidFill>
                  <a:srgbClr val="A31515"/>
                </a:solidFill>
              </a:rPr>
              <a:t>值</a:t>
            </a:r>
            <a:r>
              <a:rPr lang="en-US" altLang="zh-CN" sz="1200">
                <a:solidFill>
                  <a:srgbClr val="A31515"/>
                </a:solidFill>
              </a:rPr>
              <a:t>1"</a:t>
            </a:r>
            <a:r>
              <a:rPr lang="en-US" altLang="zh-CN" sz="1200">
                <a:solidFill>
                  <a:srgbClr val="000000"/>
                </a:solidFill>
              </a:rPr>
              <a:t>,</a:t>
            </a:r>
            <a:endParaRPr lang="en-US" altLang="zh-CN" sz="1200">
              <a:solidFill>
                <a:srgbClr val="000000"/>
              </a:solidFill>
            </a:endParaRPr>
          </a:p>
          <a:p>
            <a:r>
              <a:rPr lang="en-US" altLang="zh-CN" sz="1200">
                <a:solidFill>
                  <a:srgbClr val="000000"/>
                </a:solidFill>
              </a:rPr>
              <a:t>    </a:t>
            </a:r>
            <a:r>
              <a:rPr lang="en-US" altLang="zh-CN" sz="1200">
                <a:solidFill>
                  <a:srgbClr val="0451A5"/>
                </a:solidFill>
              </a:rPr>
              <a:t>"</a:t>
            </a:r>
            <a:r>
              <a:rPr lang="zh-CN" altLang="en-US" sz="1200">
                <a:solidFill>
                  <a:srgbClr val="0451A5"/>
                </a:solidFill>
              </a:rPr>
              <a:t>字段</a:t>
            </a:r>
            <a:r>
              <a:rPr lang="en-US" altLang="zh-CN" sz="1200">
                <a:solidFill>
                  <a:srgbClr val="0451A5"/>
                </a:solidFill>
              </a:rPr>
              <a:t>2"</a:t>
            </a:r>
            <a:r>
              <a:rPr lang="en-US" altLang="zh-CN" sz="1200">
                <a:solidFill>
                  <a:srgbClr val="000000"/>
                </a:solidFill>
              </a:rPr>
              <a:t>: </a:t>
            </a:r>
            <a:r>
              <a:rPr lang="en-US" altLang="zh-CN" sz="1200">
                <a:solidFill>
                  <a:srgbClr val="A31515"/>
                </a:solidFill>
              </a:rPr>
              <a:t>"</a:t>
            </a:r>
            <a:r>
              <a:rPr lang="zh-CN" altLang="en-US" sz="1200">
                <a:solidFill>
                  <a:srgbClr val="A31515"/>
                </a:solidFill>
              </a:rPr>
              <a:t>值</a:t>
            </a:r>
            <a:r>
              <a:rPr lang="en-US" altLang="zh-CN" sz="1200">
                <a:solidFill>
                  <a:srgbClr val="A31515"/>
                </a:solidFill>
              </a:rPr>
              <a:t>2"</a:t>
            </a:r>
            <a:r>
              <a:rPr lang="en-US" altLang="zh-CN" sz="1200">
                <a:solidFill>
                  <a:srgbClr val="000000"/>
                </a:solidFill>
              </a:rPr>
              <a:t>,</a:t>
            </a:r>
            <a:endParaRPr lang="en-US" altLang="zh-CN" sz="1200">
              <a:solidFill>
                <a:srgbClr val="000000"/>
              </a:solidFill>
            </a:endParaRPr>
          </a:p>
          <a:p>
            <a:r>
              <a:rPr lang="en-US" altLang="zh-CN" sz="1200">
                <a:solidFill>
                  <a:srgbClr val="000000"/>
                </a:solidFill>
              </a:rPr>
              <a:t>    </a:t>
            </a:r>
            <a:r>
              <a:rPr lang="en-US" altLang="zh-CN" sz="1200">
                <a:solidFill>
                  <a:srgbClr val="0451A5"/>
                </a:solidFill>
              </a:rPr>
              <a:t>"</a:t>
            </a:r>
            <a:r>
              <a:rPr lang="zh-CN" altLang="en-US" sz="1200">
                <a:solidFill>
                  <a:srgbClr val="0451A5"/>
                </a:solidFill>
              </a:rPr>
              <a:t>字段</a:t>
            </a:r>
            <a:r>
              <a:rPr lang="en-US" altLang="zh-CN" sz="1200">
                <a:solidFill>
                  <a:srgbClr val="0451A5"/>
                </a:solidFill>
              </a:rPr>
              <a:t>3"</a:t>
            </a:r>
            <a:r>
              <a:rPr lang="en-US" altLang="zh-CN" sz="1200">
                <a:solidFill>
                  <a:srgbClr val="000000"/>
                </a:solidFill>
              </a:rPr>
              <a:t>: {</a:t>
            </a:r>
            <a:endParaRPr lang="en-US" altLang="zh-CN" sz="1200">
              <a:solidFill>
                <a:srgbClr val="000000"/>
              </a:solidFill>
            </a:endParaRPr>
          </a:p>
          <a:p>
            <a:r>
              <a:rPr lang="en-US" altLang="zh-CN" sz="1200">
                <a:solidFill>
                  <a:srgbClr val="000000"/>
                </a:solidFill>
              </a:rPr>
              <a:t>        </a:t>
            </a:r>
            <a:r>
              <a:rPr lang="en-US" altLang="zh-CN" sz="1200">
                <a:solidFill>
                  <a:srgbClr val="0451A5"/>
                </a:solidFill>
              </a:rPr>
              <a:t>"</a:t>
            </a:r>
            <a:r>
              <a:rPr lang="zh-CN" altLang="en-US" sz="1200">
                <a:solidFill>
                  <a:srgbClr val="0451A5"/>
                </a:solidFill>
              </a:rPr>
              <a:t>子属性</a:t>
            </a:r>
            <a:r>
              <a:rPr lang="en-US" altLang="zh-CN" sz="1200">
                <a:solidFill>
                  <a:srgbClr val="0451A5"/>
                </a:solidFill>
              </a:rPr>
              <a:t>1"</a:t>
            </a:r>
            <a:r>
              <a:rPr lang="en-US" altLang="zh-CN" sz="1200">
                <a:solidFill>
                  <a:srgbClr val="000000"/>
                </a:solidFill>
              </a:rPr>
              <a:t>: </a:t>
            </a:r>
            <a:r>
              <a:rPr lang="en-US" altLang="zh-CN" sz="1200">
                <a:solidFill>
                  <a:srgbClr val="A31515"/>
                </a:solidFill>
              </a:rPr>
              <a:t>"</a:t>
            </a:r>
            <a:r>
              <a:rPr lang="zh-CN" altLang="en-US" sz="1200">
                <a:solidFill>
                  <a:srgbClr val="A31515"/>
                </a:solidFill>
              </a:rPr>
              <a:t>值</a:t>
            </a:r>
            <a:r>
              <a:rPr lang="en-US" altLang="zh-CN" sz="1200">
                <a:solidFill>
                  <a:srgbClr val="A31515"/>
                </a:solidFill>
              </a:rPr>
              <a:t>3"</a:t>
            </a:r>
            <a:r>
              <a:rPr lang="en-US" altLang="zh-CN" sz="1200">
                <a:solidFill>
                  <a:srgbClr val="000000"/>
                </a:solidFill>
              </a:rPr>
              <a:t>,</a:t>
            </a:r>
            <a:endParaRPr lang="en-US" altLang="zh-CN" sz="1200">
              <a:solidFill>
                <a:srgbClr val="000000"/>
              </a:solidFill>
            </a:endParaRPr>
          </a:p>
          <a:p>
            <a:r>
              <a:rPr lang="en-US" altLang="zh-CN" sz="1200">
                <a:solidFill>
                  <a:srgbClr val="000000"/>
                </a:solidFill>
              </a:rPr>
              <a:t>        </a:t>
            </a:r>
            <a:r>
              <a:rPr lang="en-US" altLang="zh-CN" sz="1200">
                <a:solidFill>
                  <a:srgbClr val="0451A5"/>
                </a:solidFill>
              </a:rPr>
              <a:t>"</a:t>
            </a:r>
            <a:r>
              <a:rPr lang="zh-CN" altLang="en-US" sz="1200">
                <a:solidFill>
                  <a:srgbClr val="0451A5"/>
                </a:solidFill>
              </a:rPr>
              <a:t>子属性</a:t>
            </a:r>
            <a:r>
              <a:rPr lang="en-US" altLang="zh-CN" sz="1200">
                <a:solidFill>
                  <a:srgbClr val="0451A5"/>
                </a:solidFill>
              </a:rPr>
              <a:t>2"</a:t>
            </a:r>
            <a:r>
              <a:rPr lang="en-US" altLang="zh-CN" sz="1200">
                <a:solidFill>
                  <a:srgbClr val="000000"/>
                </a:solidFill>
              </a:rPr>
              <a:t>: </a:t>
            </a:r>
            <a:r>
              <a:rPr lang="en-US" altLang="zh-CN" sz="1200">
                <a:solidFill>
                  <a:srgbClr val="A31515"/>
                </a:solidFill>
              </a:rPr>
              <a:t>"</a:t>
            </a:r>
            <a:r>
              <a:rPr lang="zh-CN" altLang="en-US" sz="1200">
                <a:solidFill>
                  <a:srgbClr val="A31515"/>
                </a:solidFill>
              </a:rPr>
              <a:t>值</a:t>
            </a:r>
            <a:r>
              <a:rPr lang="en-US" altLang="zh-CN" sz="1200">
                <a:solidFill>
                  <a:srgbClr val="A31515"/>
                </a:solidFill>
              </a:rPr>
              <a:t>4"</a:t>
            </a:r>
            <a:endParaRPr lang="zh-CN" altLang="en-US" sz="1200">
              <a:solidFill>
                <a:srgbClr val="000000"/>
              </a:solidFill>
            </a:endParaRPr>
          </a:p>
          <a:p>
            <a:r>
              <a:rPr lang="zh-CN" altLang="en-US" sz="1200">
                <a:solidFill>
                  <a:srgbClr val="000000"/>
                </a:solidFill>
              </a:rPr>
              <a:t>    </a:t>
            </a:r>
            <a:r>
              <a:rPr lang="en-US" altLang="zh-CN" sz="1200">
                <a:solidFill>
                  <a:srgbClr val="000000"/>
                </a:solidFill>
              </a:rPr>
              <a:t>},</a:t>
            </a:r>
            <a:endParaRPr lang="en-US" altLang="zh-CN" sz="1200">
              <a:solidFill>
                <a:srgbClr val="000000"/>
              </a:solidFill>
            </a:endParaRPr>
          </a:p>
          <a:p>
            <a:r>
              <a:rPr lang="en-US" altLang="zh-CN" sz="1200">
                <a:solidFill>
                  <a:srgbClr val="000000"/>
                </a:solidFill>
              </a:rPr>
              <a:t>    </a:t>
            </a:r>
            <a:r>
              <a:rPr lang="en-US" altLang="zh-CN" sz="1200">
                <a:solidFill>
                  <a:srgbClr val="00B050"/>
                </a:solidFill>
              </a:rPr>
              <a:t>// ...</a:t>
            </a:r>
            <a:endParaRPr lang="en-US" altLang="zh-CN" sz="1200">
              <a:solidFill>
                <a:srgbClr val="00B050"/>
              </a:solidFill>
            </a:endParaRPr>
          </a:p>
          <a:p>
            <a:r>
              <a:rPr lang="en-US" altLang="zh-CN" sz="1200">
                <a:solidFill>
                  <a:srgbClr val="000000"/>
                </a:solidFill>
              </a:rPr>
              <a:t>}</a:t>
            </a:r>
            <a:endParaRPr lang="en-US" altLang="zh-CN" sz="1200">
              <a:solidFill>
                <a:srgbClr val="000000"/>
              </a:solidFill>
            </a:endParaRPr>
          </a:p>
        </p:txBody>
      </p:sp>
      <p:sp>
        <p:nvSpPr>
          <p:cNvPr id="13" name="箭头: 右 12"/>
          <p:cNvSpPr/>
          <p:nvPr/>
        </p:nvSpPr>
        <p:spPr>
          <a:xfrm>
            <a:off x="5646580" y="2779440"/>
            <a:ext cx="638175" cy="1123950"/>
          </a:xfrm>
          <a:prstGeom prst="rightArrow">
            <a:avLst/>
          </a:prstGeom>
          <a:gradFill flip="none" rotWithShape="1">
            <a:gsLst>
              <a:gs pos="0">
                <a:srgbClr val="6F6F6F"/>
              </a:gs>
              <a:gs pos="70000">
                <a:srgbClr val="3F3F3F"/>
              </a:gs>
            </a:gsLst>
            <a:lin ang="16200000" scaled="0"/>
            <a:tileRect/>
          </a:gradFill>
          <a:ln>
            <a:solidFill>
              <a:srgbClr val="49504F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1100">
                <a:solidFill>
                  <a:prstClr val="white"/>
                </a:solidFill>
              </a:rPr>
              <a:t>示例</a:t>
            </a:r>
            <a:endParaRPr lang="zh-CN" altLang="en-US" sz="1100">
              <a:solidFill>
                <a:prstClr val="white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7202170" y="2464252"/>
            <a:ext cx="3575370" cy="1754326"/>
          </a:xfrm>
          <a:prstGeom prst="rect">
            <a:avLst/>
          </a:prstGeom>
          <a:solidFill>
            <a:srgbClr val="F1F8ED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altLang="zh-CN" sz="1200" b="1">
                <a:solidFill>
                  <a:srgbClr val="AC302F"/>
                </a:solidFill>
              </a:rPr>
              <a:t>POST</a:t>
            </a:r>
            <a:r>
              <a:rPr lang="en-US" altLang="zh-CN" sz="1200">
                <a:solidFill>
                  <a:srgbClr val="000000"/>
                </a:solidFill>
              </a:rPr>
              <a:t> /heima/_doc/</a:t>
            </a:r>
            <a:r>
              <a:rPr lang="en-US" altLang="zh-CN" sz="1200">
                <a:solidFill>
                  <a:srgbClr val="098658"/>
                </a:solidFill>
              </a:rPr>
              <a:t>1</a:t>
            </a:r>
            <a:endParaRPr lang="en-US" altLang="zh-CN" sz="1200">
              <a:solidFill>
                <a:srgbClr val="000000"/>
              </a:solidFill>
            </a:endParaRPr>
          </a:p>
          <a:p>
            <a:r>
              <a:rPr lang="en-US" altLang="zh-CN" sz="1200">
                <a:solidFill>
                  <a:srgbClr val="000000"/>
                </a:solidFill>
              </a:rPr>
              <a:t>{</a:t>
            </a:r>
            <a:endParaRPr lang="en-US" altLang="zh-CN" sz="1200">
              <a:solidFill>
                <a:srgbClr val="000000"/>
              </a:solidFill>
            </a:endParaRPr>
          </a:p>
          <a:p>
            <a:r>
              <a:rPr lang="en-US" altLang="zh-CN" sz="1200">
                <a:solidFill>
                  <a:srgbClr val="000000"/>
                </a:solidFill>
              </a:rPr>
              <a:t>    </a:t>
            </a:r>
            <a:r>
              <a:rPr lang="en-US" altLang="zh-CN" sz="1200">
                <a:solidFill>
                  <a:srgbClr val="0451A5"/>
                </a:solidFill>
              </a:rPr>
              <a:t>"info"</a:t>
            </a:r>
            <a:r>
              <a:rPr lang="en-US" altLang="zh-CN" sz="1200">
                <a:solidFill>
                  <a:srgbClr val="000000"/>
                </a:solidFill>
              </a:rPr>
              <a:t>: </a:t>
            </a:r>
            <a:r>
              <a:rPr lang="en-US" altLang="zh-CN" sz="1200">
                <a:solidFill>
                  <a:srgbClr val="A31515"/>
                </a:solidFill>
              </a:rPr>
              <a:t>"</a:t>
            </a:r>
            <a:r>
              <a:rPr lang="zh-CN" altLang="en-US" sz="1200">
                <a:solidFill>
                  <a:srgbClr val="A31515"/>
                </a:solidFill>
              </a:rPr>
              <a:t>黑马程序员</a:t>
            </a:r>
            <a:r>
              <a:rPr lang="en-US" altLang="zh-CN" sz="1200">
                <a:solidFill>
                  <a:srgbClr val="A31515"/>
                </a:solidFill>
              </a:rPr>
              <a:t>Java</a:t>
            </a:r>
            <a:r>
              <a:rPr lang="zh-CN" altLang="en-US" sz="1200">
                <a:solidFill>
                  <a:srgbClr val="A31515"/>
                </a:solidFill>
              </a:rPr>
              <a:t>讲师</a:t>
            </a:r>
            <a:r>
              <a:rPr lang="en-US" altLang="zh-CN" sz="1200">
                <a:solidFill>
                  <a:srgbClr val="A31515"/>
                </a:solidFill>
              </a:rPr>
              <a:t>"</a:t>
            </a:r>
            <a:r>
              <a:rPr lang="en-US" altLang="zh-CN" sz="1200">
                <a:solidFill>
                  <a:srgbClr val="000000"/>
                </a:solidFill>
              </a:rPr>
              <a:t>,</a:t>
            </a:r>
            <a:endParaRPr lang="en-US" altLang="zh-CN" sz="1200">
              <a:solidFill>
                <a:srgbClr val="000000"/>
              </a:solidFill>
            </a:endParaRPr>
          </a:p>
          <a:p>
            <a:r>
              <a:rPr lang="en-US" altLang="zh-CN" sz="1200">
                <a:solidFill>
                  <a:srgbClr val="000000"/>
                </a:solidFill>
              </a:rPr>
              <a:t>    </a:t>
            </a:r>
            <a:r>
              <a:rPr lang="en-US" altLang="zh-CN" sz="1200">
                <a:solidFill>
                  <a:srgbClr val="0451A5"/>
                </a:solidFill>
              </a:rPr>
              <a:t>"email"</a:t>
            </a:r>
            <a:r>
              <a:rPr lang="en-US" altLang="zh-CN" sz="1200">
                <a:solidFill>
                  <a:srgbClr val="000000"/>
                </a:solidFill>
              </a:rPr>
              <a:t>: </a:t>
            </a:r>
            <a:r>
              <a:rPr lang="en-US" altLang="zh-CN" sz="1200">
                <a:solidFill>
                  <a:srgbClr val="A31515"/>
                </a:solidFill>
              </a:rPr>
              <a:t>"zy@itcast.cn"</a:t>
            </a:r>
            <a:r>
              <a:rPr lang="en-US" altLang="zh-CN" sz="1200">
                <a:solidFill>
                  <a:srgbClr val="000000"/>
                </a:solidFill>
              </a:rPr>
              <a:t>,</a:t>
            </a:r>
            <a:endParaRPr lang="en-US" altLang="zh-CN" sz="1200">
              <a:solidFill>
                <a:srgbClr val="000000"/>
              </a:solidFill>
            </a:endParaRPr>
          </a:p>
          <a:p>
            <a:r>
              <a:rPr lang="en-US" altLang="zh-CN" sz="1200">
                <a:solidFill>
                  <a:srgbClr val="000000"/>
                </a:solidFill>
              </a:rPr>
              <a:t>    </a:t>
            </a:r>
            <a:r>
              <a:rPr lang="en-US" altLang="zh-CN" sz="1200">
                <a:solidFill>
                  <a:srgbClr val="0451A5"/>
                </a:solidFill>
              </a:rPr>
              <a:t>"name"</a:t>
            </a:r>
            <a:r>
              <a:rPr lang="en-US" altLang="zh-CN" sz="1200">
                <a:solidFill>
                  <a:srgbClr val="000000"/>
                </a:solidFill>
              </a:rPr>
              <a:t>: {</a:t>
            </a:r>
            <a:endParaRPr lang="en-US" altLang="zh-CN" sz="1200">
              <a:solidFill>
                <a:srgbClr val="000000"/>
              </a:solidFill>
            </a:endParaRPr>
          </a:p>
          <a:p>
            <a:r>
              <a:rPr lang="en-US" altLang="zh-CN" sz="1200">
                <a:solidFill>
                  <a:srgbClr val="000000"/>
                </a:solidFill>
              </a:rPr>
              <a:t>        </a:t>
            </a:r>
            <a:r>
              <a:rPr lang="en-US" altLang="zh-CN" sz="1200">
                <a:solidFill>
                  <a:srgbClr val="0451A5"/>
                </a:solidFill>
              </a:rPr>
              <a:t>"firstName"</a:t>
            </a:r>
            <a:r>
              <a:rPr lang="en-US" altLang="zh-CN" sz="1200">
                <a:solidFill>
                  <a:srgbClr val="000000"/>
                </a:solidFill>
              </a:rPr>
              <a:t>: </a:t>
            </a:r>
            <a:r>
              <a:rPr lang="en-US" altLang="zh-CN" sz="1200">
                <a:solidFill>
                  <a:srgbClr val="A31515"/>
                </a:solidFill>
              </a:rPr>
              <a:t>"</a:t>
            </a:r>
            <a:r>
              <a:rPr lang="zh-CN" altLang="en-US" sz="1200">
                <a:solidFill>
                  <a:srgbClr val="A31515"/>
                </a:solidFill>
              </a:rPr>
              <a:t>云</a:t>
            </a:r>
            <a:r>
              <a:rPr lang="en-US" altLang="zh-CN" sz="1200">
                <a:solidFill>
                  <a:srgbClr val="A31515"/>
                </a:solidFill>
              </a:rPr>
              <a:t>"</a:t>
            </a:r>
            <a:r>
              <a:rPr lang="en-US" altLang="zh-CN" sz="1200">
                <a:solidFill>
                  <a:srgbClr val="000000"/>
                </a:solidFill>
              </a:rPr>
              <a:t>,</a:t>
            </a:r>
            <a:endParaRPr lang="en-US" altLang="zh-CN" sz="1200">
              <a:solidFill>
                <a:srgbClr val="000000"/>
              </a:solidFill>
            </a:endParaRPr>
          </a:p>
          <a:p>
            <a:r>
              <a:rPr lang="en-US" altLang="zh-CN" sz="1200">
                <a:solidFill>
                  <a:srgbClr val="000000"/>
                </a:solidFill>
              </a:rPr>
              <a:t>        </a:t>
            </a:r>
            <a:r>
              <a:rPr lang="en-US" altLang="zh-CN" sz="1200">
                <a:solidFill>
                  <a:srgbClr val="0451A5"/>
                </a:solidFill>
              </a:rPr>
              <a:t>"lastName"</a:t>
            </a:r>
            <a:r>
              <a:rPr lang="en-US" altLang="zh-CN" sz="1200">
                <a:solidFill>
                  <a:srgbClr val="000000"/>
                </a:solidFill>
              </a:rPr>
              <a:t>: </a:t>
            </a:r>
            <a:r>
              <a:rPr lang="en-US" altLang="zh-CN" sz="1200">
                <a:solidFill>
                  <a:srgbClr val="A31515"/>
                </a:solidFill>
              </a:rPr>
              <a:t>"</a:t>
            </a:r>
            <a:r>
              <a:rPr lang="zh-CN" altLang="en-US" sz="1200">
                <a:solidFill>
                  <a:srgbClr val="A31515"/>
                </a:solidFill>
              </a:rPr>
              <a:t>赵</a:t>
            </a:r>
            <a:r>
              <a:rPr lang="en-US" altLang="zh-CN" sz="1200">
                <a:solidFill>
                  <a:srgbClr val="A31515"/>
                </a:solidFill>
              </a:rPr>
              <a:t>"</a:t>
            </a:r>
            <a:endParaRPr lang="zh-CN" altLang="en-US" sz="1200">
              <a:solidFill>
                <a:srgbClr val="000000"/>
              </a:solidFill>
            </a:endParaRPr>
          </a:p>
          <a:p>
            <a:r>
              <a:rPr lang="zh-CN" altLang="en-US" sz="1200">
                <a:solidFill>
                  <a:srgbClr val="000000"/>
                </a:solidFill>
              </a:rPr>
              <a:t>    </a:t>
            </a:r>
            <a:r>
              <a:rPr lang="en-US" altLang="zh-CN" sz="1200">
                <a:solidFill>
                  <a:srgbClr val="000000"/>
                </a:solidFill>
              </a:rPr>
              <a:t>}</a:t>
            </a:r>
            <a:endParaRPr lang="en-US" altLang="zh-CN" sz="1200">
              <a:solidFill>
                <a:srgbClr val="000000"/>
              </a:solidFill>
            </a:endParaRPr>
          </a:p>
          <a:p>
            <a:r>
              <a:rPr lang="en-US" altLang="zh-CN" sz="1200">
                <a:solidFill>
                  <a:srgbClr val="000000"/>
                </a:solidFill>
              </a:rPr>
              <a:t>}</a:t>
            </a:r>
            <a:endParaRPr lang="en-US" altLang="zh-CN" sz="120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文档操作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查看、删除文档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>
          <a:xfrm>
            <a:off x="710880" y="1656000"/>
            <a:ext cx="10698800" cy="3506550"/>
          </a:xfrm>
        </p:spPr>
        <p:txBody>
          <a:bodyPr/>
          <a:lstStyle/>
          <a:p>
            <a:r>
              <a:rPr lang="zh-CN" altLang="en-US"/>
              <a:t>查看文档语法：</a:t>
            </a:r>
            <a:endParaRPr lang="en-US" altLang="zh-CN"/>
          </a:p>
          <a:p>
            <a:endParaRPr lang="en-US" altLang="zh-CN"/>
          </a:p>
          <a:p>
            <a:r>
              <a:rPr lang="zh-CN" altLang="en-US"/>
              <a:t>示例：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r>
              <a:rPr lang="zh-CN" altLang="en-US"/>
              <a:t>删除索引库的语法：</a:t>
            </a:r>
            <a:endParaRPr lang="en-US" altLang="zh-CN"/>
          </a:p>
          <a:p>
            <a:endParaRPr lang="en-US" altLang="zh-CN"/>
          </a:p>
          <a:p>
            <a:r>
              <a:rPr lang="zh-CN" altLang="en-US"/>
              <a:t>示例：</a:t>
            </a:r>
            <a:endParaRPr lang="en-US" altLang="zh-CN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782320" y="2171699"/>
            <a:ext cx="8228330" cy="307777"/>
          </a:xfrm>
          <a:prstGeom prst="rect">
            <a:avLst/>
          </a:prstGeom>
          <a:solidFill>
            <a:srgbClr val="F1F8ED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400" b="1" i="0" u="none" strike="noStrike" cap="none" normalizeH="0" baseline="0">
                <a:ln>
                  <a:noFill/>
                </a:ln>
                <a:solidFill>
                  <a:srgbClr val="AC302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GET</a:t>
            </a: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/</a:t>
            </a:r>
            <a:r>
              <a:rPr kumimoji="0" lang="zh-CN" altLang="en-US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索引库名</a:t>
            </a:r>
            <a:r>
              <a:rPr kumimoji="0" lang="en-US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/_doc/</a:t>
            </a:r>
            <a:r>
              <a:rPr kumimoji="0" lang="zh-CN" altLang="en-US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文档</a:t>
            </a:r>
            <a:r>
              <a:rPr kumimoji="0" lang="en-US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id 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1"/>
          <p:cNvSpPr>
            <a:spLocks noChangeArrowheads="1"/>
          </p:cNvSpPr>
          <p:nvPr/>
        </p:nvSpPr>
        <p:spPr bwMode="auto">
          <a:xfrm>
            <a:off x="782320" y="4180800"/>
            <a:ext cx="8228330" cy="307777"/>
          </a:xfrm>
          <a:prstGeom prst="rect">
            <a:avLst/>
          </a:prstGeom>
          <a:solidFill>
            <a:srgbClr val="F1F8ED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400" b="1" i="0" u="none" strike="noStrike" cap="none" normalizeH="0" baseline="0">
                <a:ln>
                  <a:noFill/>
                </a:ln>
                <a:solidFill>
                  <a:srgbClr val="AC302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DELETE</a:t>
            </a: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/</a:t>
            </a:r>
            <a:r>
              <a:rPr kumimoji="0" lang="zh-CN" altLang="en-US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索引库名</a:t>
            </a:r>
            <a:r>
              <a:rPr kumimoji="0" lang="en-US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/_doc/</a:t>
            </a:r>
            <a:r>
              <a:rPr kumimoji="0" lang="zh-CN" altLang="en-US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文档</a:t>
            </a:r>
            <a:r>
              <a:rPr kumimoji="0" lang="en-US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id 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1"/>
          <p:cNvSpPr>
            <a:spLocks noChangeArrowheads="1"/>
          </p:cNvSpPr>
          <p:nvPr/>
        </p:nvSpPr>
        <p:spPr bwMode="auto">
          <a:xfrm>
            <a:off x="782320" y="2894447"/>
            <a:ext cx="8228330" cy="307777"/>
          </a:xfrm>
          <a:prstGeom prst="rect">
            <a:avLst/>
          </a:prstGeom>
          <a:solidFill>
            <a:srgbClr val="F1F8ED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400" b="1" i="0" u="none" strike="noStrike" cap="none" normalizeH="0" baseline="0">
                <a:ln>
                  <a:noFill/>
                </a:ln>
                <a:solidFill>
                  <a:srgbClr val="AC302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GET</a:t>
            </a: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/</a:t>
            </a:r>
            <a:r>
              <a:rPr lang="en-US" altLang="zh-CN" sz="1300">
                <a:solidFill>
                  <a:srgbClr val="000000"/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heima/_doc/1</a:t>
            </a:r>
            <a:r>
              <a:rPr kumimoji="0" lang="en-US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Rectangle 1"/>
          <p:cNvSpPr>
            <a:spLocks noChangeArrowheads="1"/>
          </p:cNvSpPr>
          <p:nvPr/>
        </p:nvSpPr>
        <p:spPr bwMode="auto">
          <a:xfrm>
            <a:off x="782320" y="5037871"/>
            <a:ext cx="8228330" cy="307777"/>
          </a:xfrm>
          <a:prstGeom prst="rect">
            <a:avLst/>
          </a:prstGeom>
          <a:solidFill>
            <a:srgbClr val="F1F8ED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400" b="1" i="0" u="none" strike="noStrike" cap="none" normalizeH="0" baseline="0">
                <a:ln>
                  <a:noFill/>
                </a:ln>
                <a:solidFill>
                  <a:srgbClr val="AC302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DELETE</a:t>
            </a: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/</a:t>
            </a:r>
            <a:r>
              <a:rPr lang="en-US" altLang="zh-CN" sz="1300">
                <a:solidFill>
                  <a:srgbClr val="000000"/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heima/_doc/1</a:t>
            </a:r>
            <a:r>
              <a:rPr kumimoji="0" lang="en-US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10" grpId="0" animBg="1"/>
      <p:bldP spid="14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文档操作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修改文档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>
          <a:xfrm>
            <a:off x="710880" y="1656000"/>
            <a:ext cx="10698800" cy="2967951"/>
          </a:xfrm>
        </p:spPr>
        <p:txBody>
          <a:bodyPr/>
          <a:lstStyle/>
          <a:p>
            <a:r>
              <a:rPr lang="zh-CN" altLang="en-US"/>
              <a:t>方式一：全量修改，会删除旧文档，添加新文档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r>
              <a:rPr lang="zh-CN" altLang="en-US"/>
              <a:t>方式二：增量修改，修改指定字段值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782320" y="2170972"/>
            <a:ext cx="3404198" cy="1384995"/>
          </a:xfrm>
          <a:prstGeom prst="rect">
            <a:avLst/>
          </a:prstGeom>
          <a:solidFill>
            <a:srgbClr val="F1F8ED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r>
              <a:rPr lang="en-US" altLang="zh-CN" sz="1400" b="1">
                <a:solidFill>
                  <a:srgbClr val="AC302F"/>
                </a:solidFill>
                <a:effectLst/>
                <a:latin typeface="Consolas" panose="020B0609020204030204" pitchFamily="49" charset="0"/>
              </a:rPr>
              <a:t>PUT</a:t>
            </a:r>
            <a:r>
              <a:rPr lang="en-US" altLang="zh-CN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/</a:t>
            </a:r>
            <a:r>
              <a:rPr lang="zh-CN" altLang="en-US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索引库名</a:t>
            </a:r>
            <a:r>
              <a:rPr lang="en-US" altLang="zh-CN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/_doc/</a:t>
            </a:r>
            <a:r>
              <a:rPr lang="zh-CN" altLang="en-US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文档</a:t>
            </a:r>
            <a:r>
              <a:rPr lang="en-US" altLang="zh-CN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id</a:t>
            </a:r>
            <a:endParaRPr lang="en-US" altLang="zh-CN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400">
                <a:solidFill>
                  <a:srgbClr val="000000"/>
                </a:solidFill>
              </a:rPr>
              <a:t>{</a:t>
            </a:r>
            <a:endParaRPr lang="en-US" altLang="zh-CN" sz="1400">
              <a:solidFill>
                <a:srgbClr val="000000"/>
              </a:solidFill>
            </a:endParaRPr>
          </a:p>
          <a:p>
            <a:r>
              <a:rPr lang="en-US" altLang="zh-CN" sz="1400">
                <a:solidFill>
                  <a:srgbClr val="000000"/>
                </a:solidFill>
              </a:rPr>
              <a:t>    </a:t>
            </a:r>
            <a:r>
              <a:rPr lang="en-US" altLang="zh-CN" sz="1400">
                <a:solidFill>
                  <a:srgbClr val="0451A5"/>
                </a:solidFill>
              </a:rPr>
              <a:t>"</a:t>
            </a:r>
            <a:r>
              <a:rPr lang="zh-CN" altLang="en-US" sz="1400">
                <a:solidFill>
                  <a:srgbClr val="0451A5"/>
                </a:solidFill>
              </a:rPr>
              <a:t>字段</a:t>
            </a:r>
            <a:r>
              <a:rPr lang="en-US" altLang="zh-CN" sz="1400">
                <a:solidFill>
                  <a:srgbClr val="0451A5"/>
                </a:solidFill>
              </a:rPr>
              <a:t>1"</a:t>
            </a:r>
            <a:r>
              <a:rPr lang="en-US" altLang="zh-CN" sz="1400">
                <a:solidFill>
                  <a:srgbClr val="000000"/>
                </a:solidFill>
              </a:rPr>
              <a:t>: </a:t>
            </a:r>
            <a:r>
              <a:rPr lang="en-US" altLang="zh-CN" sz="1400">
                <a:solidFill>
                  <a:srgbClr val="A31515"/>
                </a:solidFill>
              </a:rPr>
              <a:t>"</a:t>
            </a:r>
            <a:r>
              <a:rPr lang="zh-CN" altLang="en-US" sz="1400">
                <a:solidFill>
                  <a:srgbClr val="A31515"/>
                </a:solidFill>
              </a:rPr>
              <a:t>值</a:t>
            </a:r>
            <a:r>
              <a:rPr lang="en-US" altLang="zh-CN" sz="1400">
                <a:solidFill>
                  <a:srgbClr val="A31515"/>
                </a:solidFill>
              </a:rPr>
              <a:t>1"</a:t>
            </a:r>
            <a:r>
              <a:rPr lang="en-US" altLang="zh-CN" sz="1400">
                <a:solidFill>
                  <a:srgbClr val="000000"/>
                </a:solidFill>
              </a:rPr>
              <a:t>,</a:t>
            </a:r>
            <a:endParaRPr lang="en-US" altLang="zh-CN" sz="1400">
              <a:solidFill>
                <a:srgbClr val="000000"/>
              </a:solidFill>
            </a:endParaRPr>
          </a:p>
          <a:p>
            <a:r>
              <a:rPr lang="en-US" altLang="zh-CN" sz="1400">
                <a:solidFill>
                  <a:srgbClr val="000000"/>
                </a:solidFill>
              </a:rPr>
              <a:t>    </a:t>
            </a:r>
            <a:r>
              <a:rPr lang="en-US" altLang="zh-CN" sz="1400">
                <a:solidFill>
                  <a:srgbClr val="0451A5"/>
                </a:solidFill>
              </a:rPr>
              <a:t>"</a:t>
            </a:r>
            <a:r>
              <a:rPr lang="zh-CN" altLang="en-US" sz="1400">
                <a:solidFill>
                  <a:srgbClr val="0451A5"/>
                </a:solidFill>
              </a:rPr>
              <a:t>字段</a:t>
            </a:r>
            <a:r>
              <a:rPr lang="en-US" altLang="zh-CN" sz="1400">
                <a:solidFill>
                  <a:srgbClr val="0451A5"/>
                </a:solidFill>
              </a:rPr>
              <a:t>2"</a:t>
            </a:r>
            <a:r>
              <a:rPr lang="en-US" altLang="zh-CN" sz="1400">
                <a:solidFill>
                  <a:srgbClr val="000000"/>
                </a:solidFill>
              </a:rPr>
              <a:t>: </a:t>
            </a:r>
            <a:r>
              <a:rPr lang="en-US" altLang="zh-CN" sz="1400">
                <a:solidFill>
                  <a:srgbClr val="A31515"/>
                </a:solidFill>
              </a:rPr>
              <a:t>"</a:t>
            </a:r>
            <a:r>
              <a:rPr lang="zh-CN" altLang="en-US" sz="1400">
                <a:solidFill>
                  <a:srgbClr val="A31515"/>
                </a:solidFill>
              </a:rPr>
              <a:t>值</a:t>
            </a:r>
            <a:r>
              <a:rPr lang="en-US" altLang="zh-CN" sz="1400">
                <a:solidFill>
                  <a:srgbClr val="A31515"/>
                </a:solidFill>
              </a:rPr>
              <a:t>2"</a:t>
            </a:r>
            <a:r>
              <a:rPr lang="en-US" altLang="zh-CN" sz="1400">
                <a:solidFill>
                  <a:srgbClr val="000000"/>
                </a:solidFill>
              </a:rPr>
              <a:t>,</a:t>
            </a:r>
            <a:endParaRPr lang="en-US" altLang="zh-CN" sz="1400">
              <a:solidFill>
                <a:srgbClr val="000000"/>
              </a:solidFill>
            </a:endParaRPr>
          </a:p>
          <a:p>
            <a:r>
              <a:rPr lang="en-US" altLang="zh-CN" sz="1400">
                <a:solidFill>
                  <a:srgbClr val="000000"/>
                </a:solidFill>
              </a:rPr>
              <a:t>    </a:t>
            </a:r>
            <a:r>
              <a:rPr lang="en-US" altLang="zh-CN" sz="1400">
                <a:solidFill>
                  <a:srgbClr val="00B050"/>
                </a:solidFill>
              </a:rPr>
              <a:t>// ...</a:t>
            </a:r>
            <a:r>
              <a:rPr lang="zh-CN" altLang="en-US" sz="1400">
                <a:solidFill>
                  <a:srgbClr val="00B050"/>
                </a:solidFill>
              </a:rPr>
              <a:t> 略</a:t>
            </a:r>
            <a:endParaRPr lang="en-US" altLang="zh-CN" sz="1400">
              <a:solidFill>
                <a:srgbClr val="00B050"/>
              </a:solidFill>
            </a:endParaRPr>
          </a:p>
          <a:p>
            <a:r>
              <a:rPr lang="en-US" altLang="zh-CN" sz="1400">
                <a:solidFill>
                  <a:srgbClr val="000000"/>
                </a:solidFill>
              </a:rPr>
              <a:t>}</a:t>
            </a:r>
            <a:endParaRPr lang="en-US" altLang="zh-CN" sz="1400">
              <a:solidFill>
                <a:srgbClr val="000000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003826" y="1847807"/>
            <a:ext cx="4112409" cy="2031325"/>
          </a:xfrm>
          <a:prstGeom prst="rect">
            <a:avLst/>
          </a:prstGeom>
          <a:solidFill>
            <a:srgbClr val="F1F8ED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altLang="zh-CN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PUT /heima/_doc/</a:t>
            </a:r>
            <a:r>
              <a:rPr lang="en-US" altLang="zh-CN" sz="1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altLang="zh-CN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altLang="zh-CN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4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"info"</a:t>
            </a:r>
            <a:r>
              <a:rPr lang="en-US" altLang="zh-CN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zh-CN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zh-CN" altLang="en-US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黑马程序员高级</a:t>
            </a:r>
            <a:r>
              <a:rPr lang="en-US" altLang="zh-CN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Java</a:t>
            </a:r>
            <a:r>
              <a:rPr lang="zh-CN" altLang="en-US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讲师</a:t>
            </a:r>
            <a:r>
              <a:rPr lang="en-US" altLang="zh-CN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altLang="zh-CN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4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"email"</a:t>
            </a:r>
            <a:r>
              <a:rPr lang="en-US" altLang="zh-CN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zh-CN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"zy@itcast.cn"</a:t>
            </a:r>
            <a:r>
              <a:rPr lang="en-US" altLang="zh-CN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altLang="zh-CN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4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"name"</a:t>
            </a:r>
            <a:r>
              <a:rPr lang="en-US" altLang="zh-CN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{</a:t>
            </a:r>
            <a:endParaRPr lang="en-US" altLang="zh-CN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zh-CN" sz="14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"firstName"</a:t>
            </a:r>
            <a:r>
              <a:rPr lang="en-US" altLang="zh-CN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zh-CN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zh-CN" altLang="en-US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云</a:t>
            </a:r>
            <a:r>
              <a:rPr lang="en-US" altLang="zh-CN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altLang="zh-CN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zh-CN" sz="14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"lastName"</a:t>
            </a:r>
            <a:r>
              <a:rPr lang="en-US" altLang="zh-CN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zh-CN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zh-CN" altLang="en-US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赵</a:t>
            </a:r>
            <a:r>
              <a:rPr lang="en-US" altLang="zh-CN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endParaRPr lang="zh-CN" altLang="en-US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zh-CN" altLang="en-US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zh-CN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zh-CN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箭头: 右 6"/>
          <p:cNvSpPr/>
          <p:nvPr/>
        </p:nvSpPr>
        <p:spPr>
          <a:xfrm>
            <a:off x="5276084" y="2301494"/>
            <a:ext cx="638175" cy="1123950"/>
          </a:xfrm>
          <a:prstGeom prst="rightArrow">
            <a:avLst/>
          </a:prstGeom>
          <a:gradFill flip="none" rotWithShape="1">
            <a:gsLst>
              <a:gs pos="0">
                <a:srgbClr val="6F6F6F"/>
              </a:gs>
              <a:gs pos="70000">
                <a:srgbClr val="3F3F3F"/>
              </a:gs>
            </a:gsLst>
            <a:lin ang="16200000" scaled="0"/>
            <a:tileRect/>
          </a:gradFill>
          <a:ln>
            <a:solidFill>
              <a:srgbClr val="49504F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/>
              <a:t>示例</a:t>
            </a:r>
            <a:endParaRPr lang="zh-CN" altLang="en-US" sz="1100"/>
          </a:p>
        </p:txBody>
      </p:sp>
      <p:sp>
        <p:nvSpPr>
          <p:cNvPr id="9" name="Rectangle 1"/>
          <p:cNvSpPr>
            <a:spLocks noChangeArrowheads="1"/>
          </p:cNvSpPr>
          <p:nvPr/>
        </p:nvSpPr>
        <p:spPr bwMode="auto">
          <a:xfrm>
            <a:off x="782320" y="4729154"/>
            <a:ext cx="3404198" cy="1384995"/>
          </a:xfrm>
          <a:prstGeom prst="rect">
            <a:avLst/>
          </a:prstGeom>
          <a:solidFill>
            <a:srgbClr val="F1F8ED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r>
              <a:rPr lang="en-US" altLang="zh-CN" sz="1400" b="1">
                <a:solidFill>
                  <a:srgbClr val="AC302F"/>
                </a:solidFill>
                <a:effectLst/>
                <a:latin typeface="Consolas" panose="020B0609020204030204" pitchFamily="49" charset="0"/>
              </a:rPr>
              <a:t>POST</a:t>
            </a:r>
            <a:r>
              <a:rPr lang="en-US" altLang="zh-CN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/</a:t>
            </a:r>
            <a:r>
              <a:rPr lang="zh-CN" altLang="en-US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索引库名</a:t>
            </a:r>
            <a:r>
              <a:rPr lang="en-US" altLang="zh-CN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/_update/</a:t>
            </a:r>
            <a:r>
              <a:rPr lang="zh-CN" altLang="en-US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文档</a:t>
            </a:r>
            <a:r>
              <a:rPr lang="en-US" altLang="zh-CN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id</a:t>
            </a:r>
            <a:endParaRPr lang="en-US" altLang="zh-CN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400">
                <a:solidFill>
                  <a:srgbClr val="000000"/>
                </a:solidFill>
              </a:rPr>
              <a:t>{</a:t>
            </a:r>
            <a:endParaRPr lang="en-US" altLang="zh-CN" sz="1400">
              <a:solidFill>
                <a:srgbClr val="000000"/>
              </a:solidFill>
            </a:endParaRPr>
          </a:p>
          <a:p>
            <a:r>
              <a:rPr lang="en-US" altLang="zh-CN" sz="1400">
                <a:solidFill>
                  <a:srgbClr val="000000"/>
                </a:solidFill>
              </a:rPr>
              <a:t>    </a:t>
            </a:r>
            <a:r>
              <a:rPr lang="en-US" altLang="zh-CN" sz="1400">
                <a:solidFill>
                  <a:srgbClr val="0451A5"/>
                </a:solidFill>
              </a:rPr>
              <a:t>"doc"</a:t>
            </a:r>
            <a:r>
              <a:rPr lang="en-US" altLang="zh-CN" sz="1400">
                <a:solidFill>
                  <a:srgbClr val="000000"/>
                </a:solidFill>
              </a:rPr>
              <a:t>: {</a:t>
            </a:r>
            <a:endParaRPr lang="en-US" altLang="zh-CN" sz="1400">
              <a:solidFill>
                <a:srgbClr val="000000"/>
              </a:solidFill>
            </a:endParaRPr>
          </a:p>
          <a:p>
            <a:r>
              <a:rPr lang="en-US" altLang="zh-CN" sz="1400">
                <a:solidFill>
                  <a:srgbClr val="000000"/>
                </a:solidFill>
              </a:rPr>
              <a:t>         </a:t>
            </a:r>
            <a:r>
              <a:rPr lang="en-US" altLang="zh-CN" sz="1400">
                <a:solidFill>
                  <a:srgbClr val="0451A5"/>
                </a:solidFill>
              </a:rPr>
              <a:t>"</a:t>
            </a:r>
            <a:r>
              <a:rPr lang="zh-CN" altLang="en-US" sz="1400">
                <a:solidFill>
                  <a:srgbClr val="0451A5"/>
                </a:solidFill>
              </a:rPr>
              <a:t>字段名</a:t>
            </a:r>
            <a:r>
              <a:rPr lang="en-US" altLang="zh-CN" sz="1400">
                <a:solidFill>
                  <a:srgbClr val="0451A5"/>
                </a:solidFill>
              </a:rPr>
              <a:t>"</a:t>
            </a:r>
            <a:r>
              <a:rPr lang="en-US" altLang="zh-CN" sz="1400">
                <a:solidFill>
                  <a:srgbClr val="000000"/>
                </a:solidFill>
              </a:rPr>
              <a:t>: </a:t>
            </a:r>
            <a:r>
              <a:rPr lang="en-US" altLang="zh-CN" sz="1400">
                <a:solidFill>
                  <a:srgbClr val="A31515"/>
                </a:solidFill>
              </a:rPr>
              <a:t>"</a:t>
            </a:r>
            <a:r>
              <a:rPr lang="zh-CN" altLang="en-US" sz="1400">
                <a:solidFill>
                  <a:srgbClr val="A31515"/>
                </a:solidFill>
              </a:rPr>
              <a:t>新的值</a:t>
            </a:r>
            <a:r>
              <a:rPr lang="en-US" altLang="zh-CN" sz="1400">
                <a:solidFill>
                  <a:srgbClr val="A31515"/>
                </a:solidFill>
              </a:rPr>
              <a:t>"</a:t>
            </a:r>
            <a:r>
              <a:rPr lang="en-US" altLang="zh-CN" sz="1400">
                <a:solidFill>
                  <a:srgbClr val="000000"/>
                </a:solidFill>
              </a:rPr>
              <a:t>,</a:t>
            </a:r>
            <a:endParaRPr lang="en-US" altLang="zh-CN" sz="1400">
              <a:solidFill>
                <a:srgbClr val="000000"/>
              </a:solidFill>
            </a:endParaRPr>
          </a:p>
          <a:p>
            <a:r>
              <a:rPr lang="en-US" altLang="zh-CN" sz="1400">
                <a:solidFill>
                  <a:srgbClr val="000000"/>
                </a:solidFill>
              </a:rPr>
              <a:t>    }</a:t>
            </a:r>
            <a:endParaRPr lang="en-US" altLang="zh-CN" sz="1400">
              <a:solidFill>
                <a:srgbClr val="000000"/>
              </a:solidFill>
            </a:endParaRPr>
          </a:p>
          <a:p>
            <a:r>
              <a:rPr lang="en-US" altLang="zh-CN" sz="1400">
                <a:solidFill>
                  <a:srgbClr val="000000"/>
                </a:solidFill>
              </a:rPr>
              <a:t>}</a:t>
            </a:r>
            <a:endParaRPr lang="en-US" altLang="zh-CN" sz="1400">
              <a:solidFill>
                <a:srgbClr val="000000"/>
              </a:solidFill>
            </a:endParaRPr>
          </a:p>
        </p:txBody>
      </p:sp>
      <p:sp>
        <p:nvSpPr>
          <p:cNvPr id="10" name="箭头: 右 9"/>
          <p:cNvSpPr/>
          <p:nvPr/>
        </p:nvSpPr>
        <p:spPr>
          <a:xfrm>
            <a:off x="5276085" y="4859676"/>
            <a:ext cx="638175" cy="1123950"/>
          </a:xfrm>
          <a:prstGeom prst="rightArrow">
            <a:avLst/>
          </a:prstGeom>
          <a:gradFill flip="none" rotWithShape="1">
            <a:gsLst>
              <a:gs pos="0">
                <a:srgbClr val="6F6F6F"/>
              </a:gs>
              <a:gs pos="70000">
                <a:srgbClr val="3F3F3F"/>
              </a:gs>
            </a:gsLst>
            <a:lin ang="16200000" scaled="0"/>
            <a:tileRect/>
          </a:gradFill>
          <a:ln>
            <a:solidFill>
              <a:srgbClr val="49504F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1100">
                <a:solidFill>
                  <a:prstClr val="white"/>
                </a:solidFill>
              </a:rPr>
              <a:t>示例</a:t>
            </a:r>
            <a:endParaRPr lang="zh-CN" altLang="en-US" sz="1100">
              <a:solidFill>
                <a:prstClr val="white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7003826" y="4729154"/>
            <a:ext cx="4112409" cy="1384995"/>
          </a:xfrm>
          <a:prstGeom prst="rect">
            <a:avLst/>
          </a:prstGeom>
          <a:solidFill>
            <a:srgbClr val="F1F8ED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altLang="zh-CN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POST /heima/_update/</a:t>
            </a:r>
            <a:r>
              <a:rPr lang="en-US" altLang="zh-CN" sz="1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altLang="zh-CN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altLang="zh-CN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zh-CN" sz="14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"doc"</a:t>
            </a:r>
            <a:r>
              <a:rPr lang="en-US" altLang="zh-CN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{</a:t>
            </a:r>
            <a:endParaRPr lang="en-US" altLang="zh-CN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4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"email"</a:t>
            </a:r>
            <a:r>
              <a:rPr lang="en-US" altLang="zh-CN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zh-CN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"ZhaoYun@itcast.cn"</a:t>
            </a:r>
            <a:endParaRPr lang="en-US" altLang="zh-CN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}</a:t>
            </a:r>
            <a:endParaRPr lang="en-US" altLang="zh-CN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zh-CN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7" grpId="0" animBg="1"/>
      <p:bldP spid="9" grpId="0" animBg="1"/>
      <p:bldP spid="10" grpId="0" animBg="1"/>
      <p:bldP spid="13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/>
              <a:t>文档操作有哪些？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/>
              <a:t>创建文档：</a:t>
            </a:r>
            <a:r>
              <a:rPr lang="en-US" altLang="zh-CN" sz="1600"/>
              <a:t>POST /</a:t>
            </a:r>
            <a:r>
              <a:rPr lang="zh-CN" altLang="en-US" sz="1600"/>
              <a:t>索引库名</a:t>
            </a:r>
            <a:r>
              <a:rPr lang="en-US" altLang="zh-CN" sz="1600"/>
              <a:t>/_doc/</a:t>
            </a:r>
            <a:r>
              <a:rPr lang="zh-CN" altLang="en-US" sz="1600"/>
              <a:t>文档</a:t>
            </a:r>
            <a:r>
              <a:rPr lang="en-US" altLang="zh-CN" sz="1600"/>
              <a:t>id  { json</a:t>
            </a:r>
            <a:r>
              <a:rPr lang="zh-CN" altLang="en-US" sz="1600"/>
              <a:t>文档 </a:t>
            </a:r>
            <a:r>
              <a:rPr lang="en-US" altLang="zh-CN" sz="1600"/>
              <a:t>}</a:t>
            </a:r>
            <a:endParaRPr lang="en-US" altLang="zh-CN" sz="16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/>
              <a:t>查询文档：</a:t>
            </a:r>
            <a:r>
              <a:rPr lang="en-US" altLang="zh-CN" sz="1600"/>
              <a:t>GET /</a:t>
            </a:r>
            <a:r>
              <a:rPr lang="zh-CN" altLang="en-US" sz="1600"/>
              <a:t>索引库名</a:t>
            </a:r>
            <a:r>
              <a:rPr lang="en-US" altLang="zh-CN" sz="1600"/>
              <a:t>/_doc/</a:t>
            </a:r>
            <a:r>
              <a:rPr lang="zh-CN" altLang="en-US" sz="1600"/>
              <a:t>文档</a:t>
            </a:r>
            <a:r>
              <a:rPr lang="en-US" altLang="zh-CN" sz="1600"/>
              <a:t>id</a:t>
            </a:r>
            <a:endParaRPr lang="en-US" altLang="zh-CN" sz="16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/>
              <a:t>删除文档：</a:t>
            </a:r>
            <a:r>
              <a:rPr lang="en-US" altLang="zh-CN" sz="1600"/>
              <a:t>DELETE /</a:t>
            </a:r>
            <a:r>
              <a:rPr lang="zh-CN" altLang="en-US" sz="1600"/>
              <a:t>索引库名</a:t>
            </a:r>
            <a:r>
              <a:rPr lang="en-US" altLang="zh-CN" sz="1600"/>
              <a:t>/_doc/</a:t>
            </a:r>
            <a:r>
              <a:rPr lang="zh-CN" altLang="en-US" sz="1600"/>
              <a:t>文档</a:t>
            </a:r>
            <a:r>
              <a:rPr lang="en-US" altLang="zh-CN" sz="1600"/>
              <a:t>id</a:t>
            </a:r>
            <a:endParaRPr lang="en-US" altLang="zh-CN" sz="16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/>
              <a:t>修改文档：</a:t>
            </a:r>
            <a:endParaRPr lang="en-US" altLang="zh-CN" sz="1600"/>
          </a:p>
          <a:p>
            <a:pPr marL="552450" lvl="1" indent="-285750">
              <a:buFont typeface="Arial" panose="020B0604020202020204" pitchFamily="34" charset="0"/>
              <a:buChar char="•"/>
            </a:pPr>
            <a:r>
              <a:rPr lang="zh-CN" altLang="en-US" sz="14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全量修改：</a:t>
            </a:r>
            <a:r>
              <a:rPr lang="en-US" altLang="zh-CN" sz="14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PUT /</a:t>
            </a:r>
            <a:r>
              <a:rPr lang="zh-CN" altLang="en-US" sz="14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索引库名</a:t>
            </a:r>
            <a:r>
              <a:rPr lang="en-US" altLang="zh-CN" sz="14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/_doc/</a:t>
            </a:r>
            <a:r>
              <a:rPr lang="zh-CN" altLang="en-US" sz="14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文档</a:t>
            </a:r>
            <a:r>
              <a:rPr lang="en-US" altLang="zh-CN" sz="14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id </a:t>
            </a:r>
            <a:r>
              <a:rPr lang="en-US" altLang="zh-CN" sz="1400" b="0">
                <a:solidFill>
                  <a:prstClr val="black"/>
                </a:solidFill>
                <a:latin typeface="+mn-ea"/>
                <a:ea typeface="+mn-ea"/>
              </a:rPr>
              <a:t>{ json</a:t>
            </a:r>
            <a:r>
              <a:rPr lang="zh-CN" altLang="en-US" sz="1400" b="0">
                <a:solidFill>
                  <a:prstClr val="black"/>
                </a:solidFill>
                <a:latin typeface="+mn-ea"/>
                <a:ea typeface="+mn-ea"/>
              </a:rPr>
              <a:t>文档 </a:t>
            </a:r>
            <a:r>
              <a:rPr lang="en-US" altLang="zh-CN" sz="1400" b="0">
                <a:solidFill>
                  <a:prstClr val="black"/>
                </a:solidFill>
                <a:latin typeface="+mn-ea"/>
                <a:ea typeface="+mn-ea"/>
              </a:rPr>
              <a:t>}</a:t>
            </a:r>
            <a:endParaRPr lang="en-US" altLang="zh-CN" sz="1400" b="0">
              <a:latin typeface="+mn-ea"/>
              <a:ea typeface="+mn-ea"/>
              <a:cs typeface="阿里巴巴普惠体" panose="00020600040101010101" pitchFamily="18" charset="-122"/>
            </a:endParaRPr>
          </a:p>
          <a:p>
            <a:pPr marL="552450" lvl="1" indent="-285750">
              <a:buFont typeface="Arial" panose="020B0604020202020204" pitchFamily="34" charset="0"/>
              <a:buChar char="•"/>
            </a:pPr>
            <a:r>
              <a:rPr lang="zh-CN" altLang="en-US" sz="14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增量修改：</a:t>
            </a:r>
            <a:r>
              <a:rPr lang="en-US" altLang="zh-CN" sz="14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POST /</a:t>
            </a:r>
            <a:r>
              <a:rPr lang="zh-CN" altLang="en-US" sz="14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索引库名</a:t>
            </a:r>
            <a:r>
              <a:rPr lang="en-US" altLang="zh-CN" sz="14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/_update/</a:t>
            </a:r>
            <a:r>
              <a:rPr lang="zh-CN" altLang="en-US" sz="14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文档</a:t>
            </a:r>
            <a:r>
              <a:rPr lang="en-US" altLang="zh-CN" sz="14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id { "doc": {</a:t>
            </a:r>
            <a:r>
              <a:rPr lang="zh-CN" altLang="en-US" sz="14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字段</a:t>
            </a:r>
            <a:r>
              <a:rPr lang="en-US" altLang="zh-CN" sz="14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}}</a:t>
            </a:r>
            <a:endParaRPr lang="en-US" altLang="zh-CN" sz="1400" b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文档操作</a:t>
            </a:r>
            <a:endParaRPr lang="zh-CN" altLang="en-US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/>
              <a:t>大家猜测下，如果新增文档的结构与</a:t>
            </a:r>
            <a:r>
              <a:rPr lang="en-US" altLang="zh-CN"/>
              <a:t>mapping</a:t>
            </a:r>
            <a:r>
              <a:rPr lang="zh-CN" altLang="en-US"/>
              <a:t>结构不一致，会报什么错误？</a:t>
            </a:r>
            <a:endParaRPr lang="en-US" altLang="zh-CN"/>
          </a:p>
          <a:p>
            <a:pPr marL="0" indent="0">
              <a:buNone/>
            </a:pPr>
            <a:endParaRPr lang="en-US" altLang="zh-CN"/>
          </a:p>
          <a:p>
            <a:pPr marL="0" indent="0">
              <a:buNone/>
            </a:pPr>
            <a:endParaRPr lang="en-US" altLang="zh-CN"/>
          </a:p>
          <a:p>
            <a:pPr marL="0" indent="0">
              <a:buNone/>
            </a:pPr>
            <a:endParaRPr lang="en-US" altLang="zh-CN"/>
          </a:p>
          <a:p>
            <a:pPr marL="0" indent="0">
              <a:buNone/>
            </a:pPr>
            <a:endParaRPr lang="en-US" altLang="zh-CN"/>
          </a:p>
          <a:p>
            <a:pPr marL="0" indent="0">
              <a:buNone/>
            </a:pPr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文档操作</a:t>
            </a:r>
            <a:r>
              <a:rPr lang="en-US" altLang="zh-CN"/>
              <a:t>-</a:t>
            </a:r>
            <a:r>
              <a:rPr lang="zh-CN" altLang="en-US"/>
              <a:t>动态映射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5249545" y="3032800"/>
            <a:ext cx="4132580" cy="3108543"/>
          </a:xfrm>
          <a:prstGeom prst="rect">
            <a:avLst/>
          </a:prstGeom>
          <a:solidFill>
            <a:srgbClr val="F1F8ED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altLang="zh-CN" sz="1400" b="1">
                <a:solidFill>
                  <a:srgbClr val="AC302F"/>
                </a:solidFill>
                <a:effectLst/>
                <a:latin typeface="Consolas" panose="020B0609020204030204" pitchFamily="49" charset="0"/>
              </a:rPr>
              <a:t>PUT</a:t>
            </a:r>
            <a:r>
              <a:rPr lang="en-US" altLang="zh-CN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/heima/_doc/</a:t>
            </a:r>
            <a:r>
              <a:rPr lang="en-US" altLang="zh-CN" sz="1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endParaRPr lang="en-US" altLang="zh-CN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altLang="zh-CN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4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"info"</a:t>
            </a:r>
            <a:r>
              <a:rPr lang="en-US" altLang="zh-CN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zh-CN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zh-CN" altLang="en-US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黑马程序员</a:t>
            </a:r>
            <a:r>
              <a:rPr lang="en-US" altLang="zh-CN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Python</a:t>
            </a:r>
            <a:r>
              <a:rPr lang="zh-CN" altLang="en-US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讲师</a:t>
            </a:r>
            <a:r>
              <a:rPr lang="en-US" altLang="zh-CN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altLang="zh-CN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4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"email"</a:t>
            </a:r>
            <a:r>
              <a:rPr lang="en-US" altLang="zh-CN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zh-CN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"zf@itcast.cn"</a:t>
            </a:r>
            <a:r>
              <a:rPr lang="en-US" altLang="zh-CN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altLang="zh-CN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4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"name"</a:t>
            </a:r>
            <a:r>
              <a:rPr lang="en-US" altLang="zh-CN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{</a:t>
            </a:r>
            <a:endParaRPr lang="en-US" altLang="zh-CN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zh-CN" sz="14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"firstName"</a:t>
            </a:r>
            <a:r>
              <a:rPr lang="en-US" altLang="zh-CN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zh-CN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zh-CN" altLang="en-US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飞</a:t>
            </a:r>
            <a:r>
              <a:rPr lang="en-US" altLang="zh-CN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altLang="zh-CN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zh-CN" sz="14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"lastName"</a:t>
            </a:r>
            <a:r>
              <a:rPr lang="en-US" altLang="zh-CN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zh-CN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zh-CN" altLang="en-US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张</a:t>
            </a:r>
            <a:r>
              <a:rPr lang="en-US" altLang="zh-CN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endParaRPr lang="zh-CN" altLang="en-US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zh-CN" altLang="en-US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},</a:t>
            </a:r>
            <a:endParaRPr lang="en-US" altLang="zh-CN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4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"age"</a:t>
            </a:r>
            <a:r>
              <a:rPr lang="en-US" altLang="zh-CN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zh-CN" sz="1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35</a:t>
            </a:r>
            <a:r>
              <a:rPr lang="en-US" altLang="zh-CN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altLang="zh-CN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4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"score"</a:t>
            </a:r>
            <a:r>
              <a:rPr lang="en-US" altLang="zh-CN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[</a:t>
            </a:r>
            <a:r>
              <a:rPr lang="en-US" altLang="zh-CN" sz="1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98.5</a:t>
            </a:r>
            <a:r>
              <a:rPr lang="en-US" altLang="zh-CN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zh-CN" sz="1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98.9</a:t>
            </a:r>
            <a:r>
              <a:rPr lang="en-US" altLang="zh-CN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zh-CN" sz="1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97.9</a:t>
            </a:r>
            <a:r>
              <a:rPr lang="en-US" altLang="zh-CN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zh-CN" sz="1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99.2</a:t>
            </a:r>
            <a:r>
              <a:rPr lang="en-US" altLang="zh-CN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],</a:t>
            </a:r>
            <a:endParaRPr lang="en-US" altLang="zh-CN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4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"isMarried"</a:t>
            </a:r>
            <a:r>
              <a:rPr lang="en-US" altLang="zh-CN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zh-CN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altLang="zh-CN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altLang="zh-CN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4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"birthday"</a:t>
            </a:r>
            <a:r>
              <a:rPr lang="en-US" altLang="zh-CN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zh-CN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"1988-05-20"</a:t>
            </a:r>
            <a:r>
              <a:rPr lang="en-US" altLang="zh-CN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altLang="zh-CN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4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    "city"</a:t>
            </a:r>
            <a:r>
              <a:rPr lang="en-US" altLang="zh-CN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zh-CN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zh-CN" altLang="en-US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上海</a:t>
            </a:r>
            <a:r>
              <a:rPr lang="en-US" altLang="zh-CN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altLang="zh-CN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zh-CN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椭圆 439"/>
          <p:cNvSpPr/>
          <p:nvPr/>
        </p:nvSpPr>
        <p:spPr>
          <a:xfrm>
            <a:off x="235492" y="5466280"/>
            <a:ext cx="271699" cy="271699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37" name="图形 43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0677254" y="4881774"/>
            <a:ext cx="1162050" cy="1162050"/>
          </a:xfrm>
          <a:prstGeom prst="rect">
            <a:avLst/>
          </a:prstGeom>
        </p:spPr>
      </p:pic>
      <p:sp>
        <p:nvSpPr>
          <p:cNvPr id="438" name="椭圆 437"/>
          <p:cNvSpPr/>
          <p:nvPr/>
        </p:nvSpPr>
        <p:spPr>
          <a:xfrm>
            <a:off x="11122429" y="3657811"/>
            <a:ext cx="271699" cy="271699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初识</a:t>
            </a:r>
            <a:r>
              <a:rPr lang="en-US" altLang="zh-CN"/>
              <a:t>elasticsearch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什么是</a:t>
            </a:r>
            <a:r>
              <a:rPr lang="en-US" altLang="zh-CN"/>
              <a:t>elasticsearch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elasticsearch</a:t>
            </a:r>
            <a:r>
              <a:rPr lang="zh-CN" altLang="en-US"/>
              <a:t>是一款非常强大的开源搜索引擎，可以帮助我们从海量数据中快速找到需要的内容。</a:t>
            </a:r>
            <a:endParaRPr lang="zh-CN" altLang="en-US"/>
          </a:p>
        </p:txBody>
      </p:sp>
      <p:pic>
        <p:nvPicPr>
          <p:cNvPr id="431" name="图形 43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95242" y="3657811"/>
            <a:ext cx="2428875" cy="2447925"/>
          </a:xfrm>
          <a:prstGeom prst="rect">
            <a:avLst/>
          </a:prstGeom>
        </p:spPr>
      </p:pic>
      <p:pic>
        <p:nvPicPr>
          <p:cNvPr id="441" name="图形 44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1085849" y="3784254"/>
            <a:ext cx="1369510" cy="1364181"/>
          </a:xfrm>
          <a:prstGeom prst="rect">
            <a:avLst/>
          </a:prstGeom>
        </p:spPr>
      </p:pic>
      <p:pic>
        <p:nvPicPr>
          <p:cNvPr id="445" name="图片 44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060482">
            <a:off x="1170975" y="2764845"/>
            <a:ext cx="8677981" cy="277830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447" name="图片 44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4979">
            <a:off x="1632881" y="2470962"/>
            <a:ext cx="8380439" cy="370427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453" name="图片 45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446357">
            <a:off x="2459765" y="2700588"/>
            <a:ext cx="6558612" cy="347796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451" name="图片 45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79547" y="2103750"/>
            <a:ext cx="2694453" cy="466985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4500" decel="45500" autoRev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2.70833E-6 4.44444E-6 L 0.01914 -0.02547 " pathEditMode="relative" rAng="0" ptsTypes="AA">
                                      <p:cBhvr>
                                        <p:cTn id="6" dur="10000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51" y="-127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ccel="54500" decel="45500" autoRev="1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animMotion origin="layout" path="M 2.5E-6 2.22222E-6 L -0.01433 -0.01435 " pathEditMode="relative" rAng="0" ptsTypes="AA">
                                      <p:cBhvr>
                                        <p:cTn id="8" dur="10000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16" y="-718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indefinite" accel="54500" decel="45500" autoRev="1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animMotion origin="layout" path="M 2.70833E-6 7.40741E-7 L -0.02683 0.00162 " pathEditMode="relative" rAng="0" ptsTypes="AA">
                                      <p:cBhvr>
                                        <p:cTn id="10" dur="10000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41" y="69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repeatCount="indefinite" accel="54500" decel="45500" autoRev="1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1.45833E-6 3.33333E-6 L -0.02188 -0.02523 " pathEditMode="relative" rAng="0" ptsTypes="AA">
                                      <p:cBhvr>
                                        <p:cTn id="12" dur="10000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94" y="-1273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37" presetClass="path" presetSubtype="0" repeatCount="indefinite" accel="54500" decel="45500" autoRev="1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0.00416 -0.02199 L 0.01432 -0.01574 C 0.01666 -0.01366 0.01927 -0.01204 0.02265 -0.00787 C 0.02591 -0.00486 0.02825 -0.0007 0.02955 0.00393 L 0.03724 0.01713 " pathEditMode="relative" rAng="12840000" ptsTypes="AAAAA">
                                      <p:cBhvr>
                                        <p:cTn id="14" dur="10000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45" y="169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3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3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3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3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0" grpId="0" animBg="1"/>
      <p:bldP spid="438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文档操作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Dynamic Mapping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>
          <a:xfrm>
            <a:off x="710880" y="1656000"/>
            <a:ext cx="10698800" cy="517190"/>
          </a:xfrm>
        </p:spPr>
        <p:txBody>
          <a:bodyPr/>
          <a:lstStyle/>
          <a:p>
            <a:r>
              <a:rPr lang="zh-CN" altLang="en-US"/>
              <a:t>当我们向</a:t>
            </a:r>
            <a:r>
              <a:rPr lang="en-US" altLang="zh-CN"/>
              <a:t>ES</a:t>
            </a:r>
            <a:r>
              <a:rPr lang="zh-CN" altLang="en-US"/>
              <a:t>中插入文档时，如果文档中字段没有对应的</a:t>
            </a:r>
            <a:r>
              <a:rPr lang="en-US" altLang="zh-CN"/>
              <a:t>mapping</a:t>
            </a:r>
            <a:r>
              <a:rPr lang="zh-CN" altLang="en-US"/>
              <a:t>，</a:t>
            </a:r>
            <a:r>
              <a:rPr lang="en-US" altLang="zh-CN"/>
              <a:t>ES</a:t>
            </a:r>
            <a:r>
              <a:rPr lang="zh-CN" altLang="en-US"/>
              <a:t>会帮助我们字段设置</a:t>
            </a:r>
            <a:r>
              <a:rPr lang="en-US" altLang="zh-CN"/>
              <a:t>mapping</a:t>
            </a:r>
            <a:r>
              <a:rPr lang="zh-CN" altLang="en-US"/>
              <a:t>，规则如下：</a:t>
            </a:r>
            <a:endParaRPr lang="en-US" altLang="zh-CN"/>
          </a:p>
        </p:txBody>
      </p:sp>
      <p:graphicFrame>
        <p:nvGraphicFramePr>
          <p:cNvPr id="5" name="表格 5"/>
          <p:cNvGraphicFramePr>
            <a:graphicFrameLocks noGrp="1"/>
          </p:cNvGraphicFramePr>
          <p:nvPr/>
        </p:nvGraphicFramePr>
        <p:xfrm>
          <a:off x="1144269" y="2306734"/>
          <a:ext cx="8485505" cy="3725619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360931"/>
                <a:gridCol w="6124574"/>
              </a:tblGrid>
              <a:tr h="36273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/>
                        <a:t>JSON</a:t>
                      </a:r>
                      <a:r>
                        <a:rPr lang="zh-CN" altLang="en-US" sz="1800" b="1"/>
                        <a:t>类型</a:t>
                      </a:r>
                      <a:endParaRPr lang="zh-CN" altLang="en-US" sz="1800" b="1"/>
                    </a:p>
                  </a:txBody>
                  <a:tcPr anchor="ctr">
                    <a:solidFill>
                      <a:srgbClr val="AC302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/>
                        <a:t>Elasticsearch</a:t>
                      </a:r>
                      <a:r>
                        <a:rPr lang="zh-CN" altLang="en-US" sz="1800" b="1"/>
                        <a:t>类型</a:t>
                      </a:r>
                      <a:endParaRPr lang="zh-CN" altLang="en-US" sz="1800" b="1"/>
                    </a:p>
                  </a:txBody>
                  <a:tcPr anchor="ctr">
                    <a:solidFill>
                      <a:srgbClr val="AC302F"/>
                    </a:solidFill>
                  </a:tcPr>
                </a:tc>
              </a:tr>
              <a:tr h="72546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/>
                        <a:t>字符串</a:t>
                      </a:r>
                      <a:endParaRPr lang="zh-CN" altLang="en-US" sz="1400" b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400" b="0"/>
                        <a:t>日期格式字符串：</a:t>
                      </a:r>
                      <a:r>
                        <a:rPr lang="en-US" altLang="zh-CN" sz="1400" b="0"/>
                        <a:t>mapping</a:t>
                      </a:r>
                      <a:r>
                        <a:rPr lang="zh-CN" altLang="en-US" sz="1400" b="0"/>
                        <a:t>为</a:t>
                      </a:r>
                      <a:r>
                        <a:rPr lang="en-US" altLang="zh-CN" sz="1400" b="0"/>
                        <a:t>date</a:t>
                      </a:r>
                      <a:r>
                        <a:rPr lang="zh-CN" altLang="en-US" sz="1400" b="0"/>
                        <a:t>类型</a:t>
                      </a:r>
                      <a:endParaRPr lang="en-US" altLang="zh-CN" sz="1400" b="0"/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400" b="0"/>
                        <a:t>普通字符串：</a:t>
                      </a:r>
                      <a:r>
                        <a:rPr lang="en-US" altLang="zh-CN" sz="1400" b="0"/>
                        <a:t>mapping</a:t>
                      </a:r>
                      <a:r>
                        <a:rPr lang="zh-CN" altLang="en-US" sz="1400" b="0"/>
                        <a:t>为</a:t>
                      </a:r>
                      <a:r>
                        <a:rPr lang="en-US" altLang="zh-CN" sz="1400" b="0"/>
                        <a:t>text</a:t>
                      </a:r>
                      <a:r>
                        <a:rPr lang="zh-CN" altLang="en-US" sz="1400" b="0"/>
                        <a:t>类型，并添加</a:t>
                      </a:r>
                      <a:r>
                        <a:rPr lang="en-US" altLang="zh-CN" sz="1400" b="0"/>
                        <a:t>keyword</a:t>
                      </a:r>
                      <a:r>
                        <a:rPr lang="zh-CN" altLang="en-US" sz="1400" b="0"/>
                        <a:t>类型子字段</a:t>
                      </a:r>
                      <a:endParaRPr lang="zh-CN" altLang="en-US" sz="1400" b="0"/>
                    </a:p>
                  </a:txBody>
                  <a:tcPr anchor="ctr"/>
                </a:tc>
              </a:tr>
              <a:tr h="47799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/>
                        <a:t>布尔值</a:t>
                      </a:r>
                      <a:endParaRPr lang="zh-CN" altLang="en-US" sz="1400" b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/>
                        <a:t>boolean</a:t>
                      </a:r>
                      <a:endParaRPr lang="zh-CN" altLang="en-US" sz="1400" b="0"/>
                    </a:p>
                  </a:txBody>
                  <a:tcPr anchor="ctr"/>
                </a:tc>
              </a:tr>
              <a:tr h="42105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/>
                        <a:t>浮点数</a:t>
                      </a:r>
                      <a:endParaRPr lang="zh-CN" altLang="en-US" sz="1400" b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/>
                        <a:t>float</a:t>
                      </a:r>
                      <a:endParaRPr lang="zh-CN" altLang="en-US" sz="1400" b="0"/>
                    </a:p>
                  </a:txBody>
                  <a:tcPr anchor="ctr"/>
                </a:tc>
              </a:tr>
              <a:tr h="385473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/>
                        <a:t>整数</a:t>
                      </a:r>
                      <a:endParaRPr lang="zh-CN" altLang="en-US" sz="1400" b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/>
                        <a:t>long</a:t>
                      </a:r>
                      <a:endParaRPr lang="zh-CN" altLang="en-US" sz="1400" b="0"/>
                    </a:p>
                  </a:txBody>
                  <a:tcPr anchor="ctr"/>
                </a:tc>
              </a:tr>
              <a:tr h="47911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/>
                        <a:t>对象嵌套</a:t>
                      </a:r>
                      <a:endParaRPr lang="zh-CN" altLang="en-US" sz="1400" b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/>
                        <a:t>object</a:t>
                      </a:r>
                      <a:r>
                        <a:rPr lang="zh-CN" altLang="en-US" sz="1400" b="0"/>
                        <a:t>，并添加</a:t>
                      </a:r>
                      <a:r>
                        <a:rPr lang="en-US" altLang="zh-CN" sz="1400" b="0"/>
                        <a:t>properties</a:t>
                      </a:r>
                      <a:endParaRPr lang="zh-CN" altLang="en-US" sz="1400" b="0"/>
                    </a:p>
                  </a:txBody>
                  <a:tcPr anchor="ctr"/>
                </a:tc>
              </a:tr>
              <a:tr h="434118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/>
                        <a:t>数组</a:t>
                      </a:r>
                      <a:endParaRPr lang="zh-CN" altLang="en-US" sz="1400" b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/>
                        <a:t>由数组中的第一个非空类型决定</a:t>
                      </a:r>
                      <a:endParaRPr lang="zh-CN" altLang="en-US" sz="1400" b="0"/>
                    </a:p>
                  </a:txBody>
                  <a:tcPr anchor="ctr"/>
                </a:tc>
              </a:tr>
              <a:tr h="436648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/>
                        <a:t>空值</a:t>
                      </a:r>
                      <a:endParaRPr lang="zh-CN" altLang="en-US" sz="1400" b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/>
                        <a:t>忽略</a:t>
                      </a:r>
                      <a:endParaRPr lang="zh-CN" altLang="en-US" sz="1400" b="0"/>
                    </a:p>
                  </a:txBody>
                  <a:tcPr anchor="ctr"/>
                </a:tc>
              </a:tr>
            </a:tbl>
          </a:graphicData>
        </a:graphic>
      </p:graphicFrame>
    </p:spTree>
  </p:cSld>
  <p:clrMapOvr>
    <a:masterClrMapping/>
  </p:clrMapOvr>
  <p:transition spd="slow">
    <p:push dir="u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文档操作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Dynamic Mapping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>
          <a:xfrm>
            <a:off x="710880" y="1656000"/>
            <a:ext cx="10698800" cy="1963500"/>
          </a:xfrm>
        </p:spPr>
        <p:txBody>
          <a:bodyPr/>
          <a:lstStyle/>
          <a:p>
            <a:r>
              <a:rPr lang="zh-CN" altLang="en-US"/>
              <a:t>我们插入一条新的数据，其中包含</a:t>
            </a:r>
            <a:r>
              <a:rPr lang="en-US" altLang="zh-CN"/>
              <a:t>4</a:t>
            </a:r>
            <a:r>
              <a:rPr lang="zh-CN" altLang="en-US"/>
              <a:t>个没有</a:t>
            </a:r>
            <a:r>
              <a:rPr lang="en-US" altLang="zh-CN"/>
              <a:t>mapping</a:t>
            </a:r>
            <a:r>
              <a:rPr lang="zh-CN" altLang="en-US"/>
              <a:t>的字段：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</p:txBody>
      </p:sp>
      <p:sp>
        <p:nvSpPr>
          <p:cNvPr id="10" name="箭头: 右 9"/>
          <p:cNvSpPr/>
          <p:nvPr/>
        </p:nvSpPr>
        <p:spPr>
          <a:xfrm>
            <a:off x="5952360" y="3057525"/>
            <a:ext cx="638175" cy="1123950"/>
          </a:xfrm>
          <a:prstGeom prst="rightArrow">
            <a:avLst/>
          </a:prstGeom>
          <a:gradFill flip="none" rotWithShape="1">
            <a:gsLst>
              <a:gs pos="0">
                <a:srgbClr val="6F6F6F"/>
              </a:gs>
              <a:gs pos="70000">
                <a:srgbClr val="3F3F3F"/>
              </a:gs>
            </a:gsLst>
            <a:lin ang="16200000" scaled="0"/>
            <a:tileRect/>
          </a:gradFill>
          <a:ln>
            <a:solidFill>
              <a:srgbClr val="49504F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1100">
                <a:solidFill>
                  <a:prstClr val="white"/>
                </a:solidFill>
              </a:rPr>
              <a:t>映射</a:t>
            </a:r>
            <a:endParaRPr lang="zh-CN" altLang="en-US" sz="1100">
              <a:solidFill>
                <a:prstClr val="white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82320" y="2413675"/>
            <a:ext cx="4132580" cy="3108543"/>
          </a:xfrm>
          <a:prstGeom prst="rect">
            <a:avLst/>
          </a:prstGeom>
          <a:solidFill>
            <a:srgbClr val="F1F8ED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altLang="zh-CN" sz="1400" b="1">
                <a:solidFill>
                  <a:srgbClr val="AC302F"/>
                </a:solidFill>
                <a:effectLst/>
                <a:latin typeface="Consolas" panose="020B0609020204030204" pitchFamily="49" charset="0"/>
              </a:rPr>
              <a:t>PUT</a:t>
            </a:r>
            <a:r>
              <a:rPr lang="en-US" altLang="zh-CN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/heima/_doc/</a:t>
            </a:r>
            <a:r>
              <a:rPr lang="en-US" altLang="zh-CN" sz="1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endParaRPr lang="en-US" altLang="zh-CN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altLang="zh-CN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4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"info"</a:t>
            </a:r>
            <a:r>
              <a:rPr lang="en-US" altLang="zh-CN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zh-CN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zh-CN" altLang="en-US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黑马程序员</a:t>
            </a:r>
            <a:r>
              <a:rPr lang="en-US" altLang="zh-CN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Python</a:t>
            </a:r>
            <a:r>
              <a:rPr lang="zh-CN" altLang="en-US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讲师</a:t>
            </a:r>
            <a:r>
              <a:rPr lang="en-US" altLang="zh-CN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altLang="zh-CN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4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"email"</a:t>
            </a:r>
            <a:r>
              <a:rPr lang="en-US" altLang="zh-CN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zh-CN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"zf@itcast.cn"</a:t>
            </a:r>
            <a:r>
              <a:rPr lang="en-US" altLang="zh-CN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altLang="zh-CN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4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"name"</a:t>
            </a:r>
            <a:r>
              <a:rPr lang="en-US" altLang="zh-CN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{</a:t>
            </a:r>
            <a:endParaRPr lang="en-US" altLang="zh-CN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zh-CN" sz="14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"firstName"</a:t>
            </a:r>
            <a:r>
              <a:rPr lang="en-US" altLang="zh-CN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zh-CN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zh-CN" altLang="en-US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飞</a:t>
            </a:r>
            <a:r>
              <a:rPr lang="en-US" altLang="zh-CN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altLang="zh-CN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zh-CN" sz="14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"lastName"</a:t>
            </a:r>
            <a:r>
              <a:rPr lang="en-US" altLang="zh-CN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zh-CN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zh-CN" altLang="en-US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张</a:t>
            </a:r>
            <a:r>
              <a:rPr lang="en-US" altLang="zh-CN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endParaRPr lang="zh-CN" altLang="en-US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zh-CN" altLang="en-US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},</a:t>
            </a:r>
            <a:endParaRPr lang="en-US" altLang="zh-CN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4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"age"</a:t>
            </a:r>
            <a:r>
              <a:rPr lang="en-US" altLang="zh-CN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zh-CN" sz="1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35</a:t>
            </a:r>
            <a:r>
              <a:rPr lang="en-US" altLang="zh-CN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altLang="zh-CN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4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"score"</a:t>
            </a:r>
            <a:r>
              <a:rPr lang="en-US" altLang="zh-CN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[</a:t>
            </a:r>
            <a:r>
              <a:rPr lang="en-US" altLang="zh-CN" sz="1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98.5</a:t>
            </a:r>
            <a:r>
              <a:rPr lang="en-US" altLang="zh-CN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zh-CN" sz="1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98.9</a:t>
            </a:r>
            <a:r>
              <a:rPr lang="en-US" altLang="zh-CN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zh-CN" sz="1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97.9</a:t>
            </a:r>
            <a:r>
              <a:rPr lang="en-US" altLang="zh-CN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zh-CN" sz="1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99.2</a:t>
            </a:r>
            <a:r>
              <a:rPr lang="en-US" altLang="zh-CN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],</a:t>
            </a:r>
            <a:endParaRPr lang="en-US" altLang="zh-CN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4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"isMarried"</a:t>
            </a:r>
            <a:r>
              <a:rPr lang="en-US" altLang="zh-CN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zh-CN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altLang="zh-CN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altLang="zh-CN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4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"birthday"</a:t>
            </a:r>
            <a:r>
              <a:rPr lang="en-US" altLang="zh-CN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zh-CN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"1988-05-20"</a:t>
            </a:r>
            <a:r>
              <a:rPr lang="en-US" altLang="zh-CN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altLang="zh-CN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4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    "city"</a:t>
            </a:r>
            <a:r>
              <a:rPr lang="en-US" altLang="zh-CN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zh-CN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zh-CN" altLang="en-US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上海</a:t>
            </a:r>
            <a:r>
              <a:rPr lang="en-US" altLang="zh-CN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altLang="zh-CN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zh-CN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75975" y="1891466"/>
            <a:ext cx="3048264" cy="458001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/>
              <a:t>插入文档时，</a:t>
            </a:r>
            <a:r>
              <a:rPr lang="en-US" altLang="zh-CN" sz="1400"/>
              <a:t>es</a:t>
            </a:r>
            <a:r>
              <a:rPr lang="zh-CN" altLang="en-US" sz="1400"/>
              <a:t>会检查文档中的字段是否有</a:t>
            </a:r>
            <a:r>
              <a:rPr lang="en-US" altLang="zh-CN" sz="1400"/>
              <a:t>mapping</a:t>
            </a:r>
            <a:r>
              <a:rPr lang="zh-CN" altLang="en-US" sz="1400"/>
              <a:t>，如果没有则按照默认</a:t>
            </a:r>
            <a:r>
              <a:rPr lang="en-US" altLang="zh-CN" sz="1400"/>
              <a:t>mapping</a:t>
            </a:r>
            <a:r>
              <a:rPr lang="zh-CN" altLang="en-US" sz="1400"/>
              <a:t>规则来创建索引。</a:t>
            </a:r>
            <a:endParaRPr lang="en-US" altLang="zh-CN" sz="1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/>
              <a:t>如果默认</a:t>
            </a:r>
            <a:r>
              <a:rPr lang="en-US" altLang="zh-CN" sz="1400"/>
              <a:t>mapping</a:t>
            </a:r>
            <a:r>
              <a:rPr lang="zh-CN" altLang="en-US" sz="1400"/>
              <a:t>规则不符合你的需求，一定要自己设置字段</a:t>
            </a:r>
            <a:r>
              <a:rPr lang="en-US" altLang="zh-CN" sz="1400"/>
              <a:t>mapping</a:t>
            </a:r>
            <a:endParaRPr lang="en-US" altLang="zh-CN" sz="1400" b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文档操作</a:t>
            </a:r>
            <a:r>
              <a:rPr lang="en-US" altLang="zh-CN"/>
              <a:t>-Dynamic Mapping</a:t>
            </a:r>
            <a:endParaRPr lang="zh-CN" altLang="en-US"/>
          </a:p>
        </p:txBody>
      </p:sp>
    </p:spTree>
  </p:cSld>
  <p:clrMapOvr>
    <a:masterClrMapping/>
  </p:clrMapOvr>
  <p:transition spd="slow">
    <p:push dir="u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/>
              <a:t>RestClient</a:t>
            </a:r>
            <a:r>
              <a:rPr lang="zh-CN" altLang="en-US"/>
              <a:t>操作索引库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0"/>
          </p:nvPr>
        </p:nvSpPr>
        <p:spPr>
          <a:xfrm>
            <a:off x="5273040" y="3069272"/>
            <a:ext cx="5466080" cy="3035693"/>
          </a:xfrm>
        </p:spPr>
        <p:txBody>
          <a:bodyPr/>
          <a:lstStyle/>
          <a:p>
            <a:r>
              <a:rPr lang="zh-CN" altLang="en-US"/>
              <a:t>创建索引库</a:t>
            </a:r>
            <a:endParaRPr lang="en-US" altLang="zh-CN"/>
          </a:p>
          <a:p>
            <a:r>
              <a:rPr lang="zh-CN" altLang="en-US"/>
              <a:t>删除索引库</a:t>
            </a:r>
            <a:endParaRPr lang="en-US" altLang="zh-CN"/>
          </a:p>
          <a:p>
            <a:r>
              <a:rPr lang="zh-CN" altLang="en-US"/>
              <a:t>判断索引库是否存在</a:t>
            </a:r>
            <a:endParaRPr lang="en-US" altLang="zh-CN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04</a:t>
            </a:r>
            <a:endParaRPr lang="zh-CN" altLang="en-US"/>
          </a:p>
        </p:txBody>
      </p:sp>
    </p:spTree>
  </p:cSld>
  <p:clrMapOvr>
    <a:masterClrMapping/>
  </p:clrMapOvr>
  <p:transition spd="slow">
    <p:push dir="u"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0880" y="2526725"/>
            <a:ext cx="4054191" cy="3391194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RestClient</a:t>
            </a:r>
            <a:r>
              <a:rPr lang="zh-CN" altLang="en-US"/>
              <a:t>操作索引库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什么是</a:t>
            </a:r>
            <a:r>
              <a:rPr lang="en-US" altLang="zh-CN"/>
              <a:t>RestClient</a:t>
            </a:r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ES</a:t>
            </a:r>
            <a:r>
              <a:rPr lang="zh-CN" altLang="en-US"/>
              <a:t>官方提供了各种不同语言的客户端，用来操作</a:t>
            </a:r>
            <a:r>
              <a:rPr lang="en-US" altLang="zh-CN"/>
              <a:t>ES</a:t>
            </a:r>
            <a:r>
              <a:rPr lang="zh-CN" altLang="en-US"/>
              <a:t>。这些客户端的本质就是组装</a:t>
            </a:r>
            <a:r>
              <a:rPr lang="en-US" altLang="zh-CN"/>
              <a:t>DSL</a:t>
            </a:r>
            <a:r>
              <a:rPr lang="zh-CN" altLang="en-US"/>
              <a:t>语句，通过</a:t>
            </a:r>
            <a:r>
              <a:rPr lang="en-US" altLang="zh-CN"/>
              <a:t>http</a:t>
            </a:r>
            <a:r>
              <a:rPr lang="zh-CN" altLang="en-US"/>
              <a:t>请求发送给</a:t>
            </a:r>
            <a:r>
              <a:rPr lang="en-US" altLang="zh-CN"/>
              <a:t>ES</a:t>
            </a:r>
            <a:r>
              <a:rPr lang="zh-CN" altLang="en-US"/>
              <a:t>。官方文档地址：</a:t>
            </a:r>
            <a:r>
              <a:rPr lang="en-US" altLang="zh-CN">
                <a:hlinkClick r:id="rId2"/>
              </a:rPr>
              <a:t>https://www.elastic.co/guide/en/elasticsearch/client/index.html</a:t>
            </a:r>
            <a:endParaRPr lang="en-US" altLang="zh-CN"/>
          </a:p>
          <a:p>
            <a:endParaRPr lang="zh-CN" altLang="en-US"/>
          </a:p>
        </p:txBody>
      </p:sp>
      <p:grpSp>
        <p:nvGrpSpPr>
          <p:cNvPr id="21" name="组合 20"/>
          <p:cNvGrpSpPr/>
          <p:nvPr/>
        </p:nvGrpSpPr>
        <p:grpSpPr>
          <a:xfrm>
            <a:off x="147175" y="1656000"/>
            <a:ext cx="5181600" cy="1394582"/>
            <a:chOff x="5669280" y="3327613"/>
            <a:chExt cx="5181600" cy="1394582"/>
          </a:xfrm>
        </p:grpSpPr>
        <p:sp>
          <p:nvSpPr>
            <p:cNvPr id="20" name="对话气泡: 圆角矩形 19"/>
            <p:cNvSpPr/>
            <p:nvPr/>
          </p:nvSpPr>
          <p:spPr>
            <a:xfrm>
              <a:off x="5669280" y="3327613"/>
              <a:ext cx="5181600" cy="1394582"/>
            </a:xfrm>
            <a:prstGeom prst="wedgeRoundRectCallout">
              <a:avLst>
                <a:gd name="adj1" fmla="val -78602"/>
                <a:gd name="adj2" fmla="val -63637"/>
                <a:gd name="adj3" fmla="val 16667"/>
              </a:avLst>
            </a:prstGeom>
            <a:solidFill>
              <a:srgbClr val="EFEF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60280" y="3327613"/>
              <a:ext cx="4572396" cy="1394581"/>
            </a:xfrm>
            <a:prstGeom prst="rect">
              <a:avLst/>
            </a:prstGeom>
          </p:spPr>
        </p:pic>
      </p:grpSp>
      <p:sp>
        <p:nvSpPr>
          <p:cNvPr id="22" name="矩形: 圆角 21"/>
          <p:cNvSpPr/>
          <p:nvPr/>
        </p:nvSpPr>
        <p:spPr>
          <a:xfrm>
            <a:off x="5877400" y="3938016"/>
            <a:ext cx="2438400" cy="263812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2" presetClass="path" presetSubtype="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65 0.02546 L 0.43945 0.1743 " pathEditMode="relative" rAng="0" ptsTypes="AA">
                                      <p:cBhvr>
                                        <p:cTn id="1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005" y="74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1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23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RestClient</a:t>
            </a:r>
            <a:r>
              <a:rPr lang="zh-CN" altLang="en-US"/>
              <a:t>操作索引库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利用</a:t>
            </a:r>
            <a:r>
              <a:rPr lang="en-US" altLang="zh-CN"/>
              <a:t>JavaRestClient</a:t>
            </a:r>
            <a:r>
              <a:rPr lang="zh-CN" altLang="en-US"/>
              <a:t>实现创建、删除索引库，判断索引库是否存在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根据课前资料提供的酒店数据创建索引库，索引库名为</a:t>
            </a:r>
            <a:r>
              <a:rPr lang="en-US" altLang="zh-CN"/>
              <a:t>hotel</a:t>
            </a:r>
            <a:r>
              <a:rPr lang="zh-CN" altLang="en-US"/>
              <a:t>，</a:t>
            </a:r>
            <a:r>
              <a:rPr lang="en-US" altLang="zh-CN"/>
              <a:t>mapping</a:t>
            </a:r>
            <a:r>
              <a:rPr lang="zh-CN" altLang="en-US"/>
              <a:t>属性根据数据库结构定义。</a:t>
            </a:r>
            <a:endParaRPr lang="en-US" altLang="zh-CN"/>
          </a:p>
          <a:p>
            <a:r>
              <a:rPr lang="zh-CN" altLang="en-US"/>
              <a:t>基本步骤如下：</a:t>
            </a:r>
            <a:endParaRPr lang="en-US" altLang="zh-CN"/>
          </a:p>
          <a:p>
            <a:pPr marL="342900" indent="-342900">
              <a:buFont typeface="+mj-lt"/>
              <a:buAutoNum type="arabicPeriod"/>
            </a:pPr>
            <a:r>
              <a:rPr lang="zh-CN" altLang="en-US"/>
              <a:t>导入课前资料</a:t>
            </a:r>
            <a:r>
              <a:rPr lang="en-US" altLang="zh-CN"/>
              <a:t>Demo</a:t>
            </a:r>
            <a:endParaRPr lang="en-US" altLang="zh-CN"/>
          </a:p>
          <a:p>
            <a:pPr marL="342900" indent="-342900">
              <a:buFont typeface="+mj-lt"/>
              <a:buAutoNum type="arabicPeriod"/>
            </a:pPr>
            <a:r>
              <a:rPr lang="zh-CN" altLang="en-US"/>
              <a:t>分析数据结构，定义</a:t>
            </a:r>
            <a:r>
              <a:rPr lang="en-US" altLang="zh-CN"/>
              <a:t>mapping</a:t>
            </a:r>
            <a:r>
              <a:rPr lang="zh-CN" altLang="en-US"/>
              <a:t>属性</a:t>
            </a:r>
            <a:endParaRPr lang="en-US" altLang="zh-CN"/>
          </a:p>
          <a:p>
            <a:pPr marL="342900" indent="-342900">
              <a:buFont typeface="+mj-lt"/>
              <a:buAutoNum type="arabicPeriod"/>
            </a:pPr>
            <a:r>
              <a:rPr lang="zh-CN" altLang="en-US"/>
              <a:t>初始化</a:t>
            </a:r>
            <a:r>
              <a:rPr lang="en-US" altLang="zh-CN"/>
              <a:t>JavaRestClient</a:t>
            </a:r>
            <a:endParaRPr lang="en-US" altLang="zh-CN"/>
          </a:p>
          <a:p>
            <a:pPr marL="342900" indent="-342900">
              <a:buFont typeface="+mj-lt"/>
              <a:buAutoNum type="arabicPeriod"/>
            </a:pPr>
            <a:r>
              <a:rPr lang="zh-CN" altLang="en-US"/>
              <a:t>利用</a:t>
            </a:r>
            <a:r>
              <a:rPr lang="en-US" altLang="zh-CN"/>
              <a:t>JavaRestClient</a:t>
            </a:r>
            <a:r>
              <a:rPr lang="zh-CN" altLang="en-US"/>
              <a:t>创建索引库</a:t>
            </a:r>
            <a:endParaRPr lang="en-US" altLang="zh-CN"/>
          </a:p>
          <a:p>
            <a:pPr marL="342900" indent="-342900">
              <a:buFont typeface="+mj-lt"/>
              <a:buAutoNum type="arabicPeriod"/>
            </a:pPr>
            <a:r>
              <a:rPr lang="zh-CN" altLang="en-US"/>
              <a:t>利用</a:t>
            </a:r>
            <a:r>
              <a:rPr lang="en-US" altLang="zh-CN"/>
              <a:t>JavaRestClient</a:t>
            </a:r>
            <a:r>
              <a:rPr lang="zh-CN" altLang="en-US"/>
              <a:t>删除索引库</a:t>
            </a:r>
            <a:endParaRPr lang="en-US" altLang="zh-CN"/>
          </a:p>
          <a:p>
            <a:pPr marL="342900" indent="-342900">
              <a:buFont typeface="+mj-lt"/>
              <a:buAutoNum type="arabicPeriod"/>
            </a:pPr>
            <a:r>
              <a:rPr lang="zh-CN" altLang="en-US"/>
              <a:t>利用</a:t>
            </a:r>
            <a:r>
              <a:rPr lang="en-US" altLang="zh-CN"/>
              <a:t>JavaRestClient</a:t>
            </a:r>
            <a:r>
              <a:rPr lang="zh-CN" altLang="en-US"/>
              <a:t>判断索引库是否存在</a:t>
            </a:r>
            <a:endParaRPr lang="en-US" altLang="zh-CN"/>
          </a:p>
        </p:txBody>
      </p:sp>
    </p:spTree>
  </p:cSld>
  <p:clrMapOvr>
    <a:masterClrMapping/>
  </p:clrMapOvr>
  <p:transition spd="slow">
    <p:push dir="u"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RestClient</a:t>
            </a:r>
            <a:r>
              <a:rPr lang="zh-CN" altLang="en-US"/>
              <a:t>操作索引库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步骤</a:t>
            </a:r>
            <a:r>
              <a:rPr lang="en-US" altLang="zh-CN"/>
              <a:t>1</a:t>
            </a:r>
            <a:r>
              <a:rPr lang="zh-CN" altLang="en-US"/>
              <a:t>：导入课前资料</a:t>
            </a:r>
            <a:r>
              <a:rPr lang="en-US" altLang="zh-CN"/>
              <a:t>Demo</a:t>
            </a:r>
            <a:endParaRPr lang="zh-CN" altLang="en-US"/>
          </a:p>
        </p:txBody>
      </p:sp>
      <p:sp>
        <p:nvSpPr>
          <p:cNvPr id="5" name="文本占位符 5"/>
          <p:cNvSpPr txBox="1"/>
          <p:nvPr/>
        </p:nvSpPr>
        <p:spPr>
          <a:xfrm>
            <a:off x="2195450" y="1798291"/>
            <a:ext cx="8771021" cy="4219575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首先导入课前资料提供的数据库数据：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r>
              <a:rPr lang="zh-CN" altLang="en-US"/>
              <a:t>然后导入课前资料提供的项目</a:t>
            </a:r>
            <a:r>
              <a:rPr lang="en-US" altLang="zh-CN"/>
              <a:t>:</a:t>
            </a:r>
            <a:endParaRPr lang="zh-CN" altLang="en-US"/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/>
        </p:nvGraphicFramePr>
        <p:xfrm>
          <a:off x="2373060" y="2447158"/>
          <a:ext cx="1529778" cy="961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0" name="包装程序外壳对象" showAsIcon="1" r:id="rId1" imgW="1019175" imgH="638175" progId="Package">
                  <p:embed/>
                </p:oleObj>
              </mc:Choice>
              <mc:Fallback>
                <p:oleObj name="包装程序外壳对象" showAsIcon="1" r:id="rId1" imgW="1019175" imgH="638175" progId="Package">
                  <p:embed/>
                  <p:pic>
                    <p:nvPicPr>
                      <p:cNvPr id="0" name="对象 3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373060" y="2447158"/>
                        <a:ext cx="1529778" cy="9617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4145" y="3908078"/>
            <a:ext cx="1147607" cy="1331657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5610225" y="2339537"/>
            <a:ext cx="6180455" cy="3915367"/>
          </a:xfrm>
          <a:prstGeom prst="rect">
            <a:avLst/>
          </a:prstGeom>
          <a:solidFill>
            <a:srgbClr val="F1F8ED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200" b="0">
                <a:solidFill>
                  <a:srgbClr val="0000FF"/>
                </a:solidFill>
                <a:effectLst/>
              </a:rPr>
              <a:t>CREATE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 </a:t>
            </a:r>
            <a:r>
              <a:rPr lang="en-US" altLang="zh-CN" sz="1200" b="0">
                <a:solidFill>
                  <a:srgbClr val="0000FF"/>
                </a:solidFill>
                <a:effectLst/>
              </a:rPr>
              <a:t>TABLE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 </a:t>
            </a:r>
            <a:r>
              <a:rPr lang="en-US" altLang="zh-CN" sz="1200" b="0">
                <a:solidFill>
                  <a:srgbClr val="A31515"/>
                </a:solidFill>
                <a:effectLst/>
              </a:rPr>
              <a:t>`tb_hotel`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 (</a:t>
            </a:r>
            <a:endParaRPr lang="en-US" altLang="zh-CN" sz="1200" b="0">
              <a:solidFill>
                <a:srgbClr val="000000"/>
              </a:solidFill>
              <a:effectLst/>
            </a:endParaRPr>
          </a:p>
          <a:p>
            <a:pPr>
              <a:lnSpc>
                <a:spcPct val="130000"/>
              </a:lnSpc>
            </a:pPr>
            <a:r>
              <a:rPr lang="en-US" altLang="zh-CN" sz="1200" b="0">
                <a:solidFill>
                  <a:srgbClr val="000000"/>
                </a:solidFill>
                <a:effectLst/>
              </a:rPr>
              <a:t>  </a:t>
            </a:r>
            <a:r>
              <a:rPr lang="en-US" altLang="zh-CN" sz="1200" b="0">
                <a:solidFill>
                  <a:srgbClr val="A31515"/>
                </a:solidFill>
                <a:effectLst/>
              </a:rPr>
              <a:t>`id`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 </a:t>
            </a:r>
            <a:r>
              <a:rPr lang="en-US" altLang="zh-CN" sz="1200" b="0">
                <a:solidFill>
                  <a:srgbClr val="0000FF"/>
                </a:solidFill>
                <a:effectLst/>
              </a:rPr>
              <a:t>bigint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(</a:t>
            </a:r>
            <a:r>
              <a:rPr lang="en-US" altLang="zh-CN" sz="1200" b="0">
                <a:solidFill>
                  <a:srgbClr val="098658"/>
                </a:solidFill>
                <a:effectLst/>
              </a:rPr>
              <a:t>20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) </a:t>
            </a:r>
            <a:r>
              <a:rPr lang="en-US" altLang="zh-CN" sz="1200" b="0">
                <a:solidFill>
                  <a:srgbClr val="0000FF"/>
                </a:solidFill>
                <a:effectLst/>
              </a:rPr>
              <a:t>NOT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 </a:t>
            </a:r>
            <a:r>
              <a:rPr lang="en-US" altLang="zh-CN" sz="1200" b="0">
                <a:solidFill>
                  <a:srgbClr val="0000FF"/>
                </a:solidFill>
                <a:effectLst/>
              </a:rPr>
              <a:t>NULL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 COMMENT </a:t>
            </a:r>
            <a:r>
              <a:rPr lang="en-US" altLang="zh-CN" sz="1200" b="0">
                <a:solidFill>
                  <a:srgbClr val="A31515"/>
                </a:solidFill>
                <a:effectLst/>
              </a:rPr>
              <a:t>'</a:t>
            </a:r>
            <a:r>
              <a:rPr lang="zh-CN" altLang="en-US" sz="1200" b="0">
                <a:solidFill>
                  <a:srgbClr val="A31515"/>
                </a:solidFill>
                <a:effectLst/>
              </a:rPr>
              <a:t>酒店</a:t>
            </a:r>
            <a:r>
              <a:rPr lang="en-US" altLang="zh-CN" sz="1200" b="0">
                <a:solidFill>
                  <a:srgbClr val="A31515"/>
                </a:solidFill>
                <a:effectLst/>
              </a:rPr>
              <a:t>id'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,</a:t>
            </a:r>
            <a:endParaRPr lang="en-US" altLang="zh-CN" sz="1200" b="0">
              <a:solidFill>
                <a:srgbClr val="000000"/>
              </a:solidFill>
              <a:effectLst/>
            </a:endParaRPr>
          </a:p>
          <a:p>
            <a:pPr>
              <a:lnSpc>
                <a:spcPct val="130000"/>
              </a:lnSpc>
            </a:pPr>
            <a:r>
              <a:rPr lang="en-US" altLang="zh-CN" sz="1200" b="0">
                <a:solidFill>
                  <a:srgbClr val="000000"/>
                </a:solidFill>
                <a:effectLst/>
              </a:rPr>
              <a:t>  </a:t>
            </a:r>
            <a:r>
              <a:rPr lang="en-US" altLang="zh-CN" sz="1200" b="0">
                <a:solidFill>
                  <a:srgbClr val="A31515"/>
                </a:solidFill>
                <a:effectLst/>
              </a:rPr>
              <a:t>`name`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 </a:t>
            </a:r>
            <a:r>
              <a:rPr lang="en-US" altLang="zh-CN" sz="1200" b="0">
                <a:solidFill>
                  <a:srgbClr val="0000FF"/>
                </a:solidFill>
                <a:effectLst/>
              </a:rPr>
              <a:t>varchar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(</a:t>
            </a:r>
            <a:r>
              <a:rPr lang="en-US" altLang="zh-CN" sz="1200" b="0">
                <a:solidFill>
                  <a:srgbClr val="098658"/>
                </a:solidFill>
                <a:effectLst/>
              </a:rPr>
              <a:t>255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) </a:t>
            </a:r>
            <a:r>
              <a:rPr lang="en-US" altLang="zh-CN" sz="1200" b="0">
                <a:solidFill>
                  <a:srgbClr val="0000FF"/>
                </a:solidFill>
                <a:effectLst/>
              </a:rPr>
              <a:t>NOT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 </a:t>
            </a:r>
            <a:r>
              <a:rPr lang="en-US" altLang="zh-CN" sz="1200" b="0">
                <a:solidFill>
                  <a:srgbClr val="0000FF"/>
                </a:solidFill>
                <a:effectLst/>
              </a:rPr>
              <a:t>NULL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 COMMENT </a:t>
            </a:r>
            <a:r>
              <a:rPr lang="en-US" altLang="zh-CN" sz="1200" b="0">
                <a:solidFill>
                  <a:srgbClr val="A31515"/>
                </a:solidFill>
                <a:effectLst/>
              </a:rPr>
              <a:t>'</a:t>
            </a:r>
            <a:r>
              <a:rPr lang="zh-CN" altLang="en-US" sz="1200" b="0">
                <a:solidFill>
                  <a:srgbClr val="A31515"/>
                </a:solidFill>
                <a:effectLst/>
              </a:rPr>
              <a:t>酒店名称；例：</a:t>
            </a:r>
            <a:r>
              <a:rPr lang="en-US" altLang="zh-CN" sz="1200" b="0">
                <a:solidFill>
                  <a:srgbClr val="A31515"/>
                </a:solidFill>
                <a:effectLst/>
              </a:rPr>
              <a:t>7</a:t>
            </a:r>
            <a:r>
              <a:rPr lang="zh-CN" altLang="en-US" sz="1200" b="0">
                <a:solidFill>
                  <a:srgbClr val="A31515"/>
                </a:solidFill>
                <a:effectLst/>
              </a:rPr>
              <a:t>天酒店</a:t>
            </a:r>
            <a:r>
              <a:rPr lang="en-US" altLang="zh-CN" sz="1200" b="0">
                <a:solidFill>
                  <a:srgbClr val="A31515"/>
                </a:solidFill>
                <a:effectLst/>
              </a:rPr>
              <a:t>'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,</a:t>
            </a:r>
            <a:endParaRPr lang="en-US" altLang="zh-CN" sz="1200" b="0">
              <a:solidFill>
                <a:srgbClr val="000000"/>
              </a:solidFill>
              <a:effectLst/>
            </a:endParaRPr>
          </a:p>
          <a:p>
            <a:pPr>
              <a:lnSpc>
                <a:spcPct val="130000"/>
              </a:lnSpc>
            </a:pPr>
            <a:r>
              <a:rPr lang="en-US" altLang="zh-CN" sz="1200" b="0">
                <a:solidFill>
                  <a:srgbClr val="000000"/>
                </a:solidFill>
                <a:effectLst/>
              </a:rPr>
              <a:t>  </a:t>
            </a:r>
            <a:r>
              <a:rPr lang="en-US" altLang="zh-CN" sz="1200" b="0">
                <a:solidFill>
                  <a:srgbClr val="A31515"/>
                </a:solidFill>
                <a:effectLst/>
              </a:rPr>
              <a:t>`address`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 </a:t>
            </a:r>
            <a:r>
              <a:rPr lang="en-US" altLang="zh-CN" sz="1200" b="0">
                <a:solidFill>
                  <a:srgbClr val="0000FF"/>
                </a:solidFill>
                <a:effectLst/>
              </a:rPr>
              <a:t>varchar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(</a:t>
            </a:r>
            <a:r>
              <a:rPr lang="en-US" altLang="zh-CN" sz="1200" b="0">
                <a:solidFill>
                  <a:srgbClr val="098658"/>
                </a:solidFill>
                <a:effectLst/>
              </a:rPr>
              <a:t>255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) </a:t>
            </a:r>
            <a:r>
              <a:rPr lang="en-US" altLang="zh-CN" sz="1200" b="0">
                <a:solidFill>
                  <a:srgbClr val="0000FF"/>
                </a:solidFill>
                <a:effectLst/>
              </a:rPr>
              <a:t>NOT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 </a:t>
            </a:r>
            <a:r>
              <a:rPr lang="en-US" altLang="zh-CN" sz="1200" b="0">
                <a:solidFill>
                  <a:srgbClr val="0000FF"/>
                </a:solidFill>
                <a:effectLst/>
              </a:rPr>
              <a:t>NULL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 COMMENT </a:t>
            </a:r>
            <a:r>
              <a:rPr lang="en-US" altLang="zh-CN" sz="1200" b="0">
                <a:solidFill>
                  <a:srgbClr val="A31515"/>
                </a:solidFill>
                <a:effectLst/>
              </a:rPr>
              <a:t>'</a:t>
            </a:r>
            <a:r>
              <a:rPr lang="zh-CN" altLang="en-US" sz="1200" b="0">
                <a:solidFill>
                  <a:srgbClr val="A31515"/>
                </a:solidFill>
                <a:effectLst/>
              </a:rPr>
              <a:t>酒店地址；例：航头路</a:t>
            </a:r>
            <a:r>
              <a:rPr lang="en-US" altLang="zh-CN" sz="1200" b="0">
                <a:solidFill>
                  <a:srgbClr val="A31515"/>
                </a:solidFill>
                <a:effectLst/>
              </a:rPr>
              <a:t>'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,</a:t>
            </a:r>
            <a:endParaRPr lang="en-US" altLang="zh-CN" sz="1200" b="0">
              <a:solidFill>
                <a:srgbClr val="000000"/>
              </a:solidFill>
              <a:effectLst/>
            </a:endParaRPr>
          </a:p>
          <a:p>
            <a:pPr>
              <a:lnSpc>
                <a:spcPct val="130000"/>
              </a:lnSpc>
            </a:pPr>
            <a:r>
              <a:rPr lang="en-US" altLang="zh-CN" sz="1200" b="0">
                <a:solidFill>
                  <a:srgbClr val="000000"/>
                </a:solidFill>
                <a:effectLst/>
              </a:rPr>
              <a:t>  </a:t>
            </a:r>
            <a:r>
              <a:rPr lang="en-US" altLang="zh-CN" sz="1200" b="0">
                <a:solidFill>
                  <a:srgbClr val="A31515"/>
                </a:solidFill>
                <a:effectLst/>
              </a:rPr>
              <a:t>`price`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 </a:t>
            </a:r>
            <a:r>
              <a:rPr lang="en-US" altLang="zh-CN" sz="1200" b="0">
                <a:solidFill>
                  <a:srgbClr val="0000FF"/>
                </a:solidFill>
                <a:effectLst/>
              </a:rPr>
              <a:t>int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(</a:t>
            </a:r>
            <a:r>
              <a:rPr lang="en-US" altLang="zh-CN" sz="1200" b="0">
                <a:solidFill>
                  <a:srgbClr val="098658"/>
                </a:solidFill>
                <a:effectLst/>
              </a:rPr>
              <a:t>10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) </a:t>
            </a:r>
            <a:r>
              <a:rPr lang="en-US" altLang="zh-CN" sz="1200" b="0">
                <a:solidFill>
                  <a:srgbClr val="0000FF"/>
                </a:solidFill>
                <a:effectLst/>
              </a:rPr>
              <a:t>NOT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 </a:t>
            </a:r>
            <a:r>
              <a:rPr lang="en-US" altLang="zh-CN" sz="1200" b="0">
                <a:solidFill>
                  <a:srgbClr val="0000FF"/>
                </a:solidFill>
                <a:effectLst/>
              </a:rPr>
              <a:t>NULL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 COMMENT </a:t>
            </a:r>
            <a:r>
              <a:rPr lang="en-US" altLang="zh-CN" sz="1200" b="0">
                <a:solidFill>
                  <a:srgbClr val="A31515"/>
                </a:solidFill>
                <a:effectLst/>
              </a:rPr>
              <a:t>'</a:t>
            </a:r>
            <a:r>
              <a:rPr lang="zh-CN" altLang="en-US" sz="1200" b="0">
                <a:solidFill>
                  <a:srgbClr val="A31515"/>
                </a:solidFill>
                <a:effectLst/>
              </a:rPr>
              <a:t>酒店价格；例：</a:t>
            </a:r>
            <a:r>
              <a:rPr lang="en-US" altLang="zh-CN" sz="1200">
                <a:solidFill>
                  <a:srgbClr val="A31515"/>
                </a:solidFill>
              </a:rPr>
              <a:t>329</a:t>
            </a:r>
            <a:r>
              <a:rPr lang="en-US" altLang="zh-CN" sz="1200" b="0">
                <a:solidFill>
                  <a:srgbClr val="A31515"/>
                </a:solidFill>
                <a:effectLst/>
              </a:rPr>
              <a:t>'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,</a:t>
            </a:r>
            <a:endParaRPr lang="en-US" altLang="zh-CN" sz="1200" b="0">
              <a:solidFill>
                <a:srgbClr val="000000"/>
              </a:solidFill>
              <a:effectLst/>
            </a:endParaRPr>
          </a:p>
          <a:p>
            <a:pPr>
              <a:lnSpc>
                <a:spcPct val="130000"/>
              </a:lnSpc>
            </a:pPr>
            <a:r>
              <a:rPr lang="en-US" altLang="zh-CN" sz="1200" b="0">
                <a:solidFill>
                  <a:srgbClr val="000000"/>
                </a:solidFill>
                <a:effectLst/>
              </a:rPr>
              <a:t>  </a:t>
            </a:r>
            <a:r>
              <a:rPr lang="en-US" altLang="zh-CN" sz="1200" b="0">
                <a:solidFill>
                  <a:srgbClr val="A31515"/>
                </a:solidFill>
                <a:effectLst/>
              </a:rPr>
              <a:t>`score`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 </a:t>
            </a:r>
            <a:r>
              <a:rPr lang="en-US" altLang="zh-CN" sz="1200" b="0">
                <a:solidFill>
                  <a:srgbClr val="0000FF"/>
                </a:solidFill>
                <a:effectLst/>
              </a:rPr>
              <a:t>int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(</a:t>
            </a:r>
            <a:r>
              <a:rPr lang="en-US" altLang="zh-CN" sz="1200" b="0">
                <a:solidFill>
                  <a:srgbClr val="098658"/>
                </a:solidFill>
                <a:effectLst/>
              </a:rPr>
              <a:t>2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) </a:t>
            </a:r>
            <a:r>
              <a:rPr lang="en-US" altLang="zh-CN" sz="1200" b="0">
                <a:solidFill>
                  <a:srgbClr val="0000FF"/>
                </a:solidFill>
                <a:effectLst/>
              </a:rPr>
              <a:t>NOT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 </a:t>
            </a:r>
            <a:r>
              <a:rPr lang="en-US" altLang="zh-CN" sz="1200" b="0">
                <a:solidFill>
                  <a:srgbClr val="0000FF"/>
                </a:solidFill>
                <a:effectLst/>
              </a:rPr>
              <a:t>NULL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 COMMENT </a:t>
            </a:r>
            <a:r>
              <a:rPr lang="en-US" altLang="zh-CN" sz="1200" b="0">
                <a:solidFill>
                  <a:srgbClr val="A31515"/>
                </a:solidFill>
                <a:effectLst/>
              </a:rPr>
              <a:t>'</a:t>
            </a:r>
            <a:r>
              <a:rPr lang="zh-CN" altLang="en-US" sz="1200" b="0">
                <a:solidFill>
                  <a:srgbClr val="A31515"/>
                </a:solidFill>
                <a:effectLst/>
              </a:rPr>
              <a:t>酒店评分；例：</a:t>
            </a:r>
            <a:r>
              <a:rPr lang="en-US" altLang="zh-CN" sz="1200" b="0">
                <a:solidFill>
                  <a:srgbClr val="A31515"/>
                </a:solidFill>
                <a:effectLst/>
              </a:rPr>
              <a:t>45</a:t>
            </a:r>
            <a:r>
              <a:rPr lang="zh-CN" altLang="en-US" sz="1200" b="0">
                <a:solidFill>
                  <a:srgbClr val="A31515"/>
                </a:solidFill>
                <a:effectLst/>
              </a:rPr>
              <a:t>，就是</a:t>
            </a:r>
            <a:r>
              <a:rPr lang="en-US" altLang="zh-CN" sz="1200" b="0">
                <a:solidFill>
                  <a:srgbClr val="A31515"/>
                </a:solidFill>
                <a:effectLst/>
              </a:rPr>
              <a:t>4.5</a:t>
            </a:r>
            <a:r>
              <a:rPr lang="zh-CN" altLang="en-US" sz="1200" b="0">
                <a:solidFill>
                  <a:srgbClr val="A31515"/>
                </a:solidFill>
                <a:effectLst/>
              </a:rPr>
              <a:t>分</a:t>
            </a:r>
            <a:r>
              <a:rPr lang="en-US" altLang="zh-CN" sz="1200" b="0">
                <a:solidFill>
                  <a:srgbClr val="A31515"/>
                </a:solidFill>
                <a:effectLst/>
              </a:rPr>
              <a:t>'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,</a:t>
            </a:r>
            <a:endParaRPr lang="en-US" altLang="zh-CN" sz="1200" b="0">
              <a:solidFill>
                <a:srgbClr val="000000"/>
              </a:solidFill>
              <a:effectLst/>
            </a:endParaRPr>
          </a:p>
          <a:p>
            <a:pPr>
              <a:lnSpc>
                <a:spcPct val="130000"/>
              </a:lnSpc>
            </a:pPr>
            <a:r>
              <a:rPr lang="en-US" altLang="zh-CN" sz="1200" b="0">
                <a:solidFill>
                  <a:srgbClr val="000000"/>
                </a:solidFill>
                <a:effectLst/>
              </a:rPr>
              <a:t>  </a:t>
            </a:r>
            <a:r>
              <a:rPr lang="en-US" altLang="zh-CN" sz="1200" b="0">
                <a:solidFill>
                  <a:srgbClr val="A31515"/>
                </a:solidFill>
                <a:effectLst/>
              </a:rPr>
              <a:t>`brand`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 </a:t>
            </a:r>
            <a:r>
              <a:rPr lang="en-US" altLang="zh-CN" sz="1200" b="0">
                <a:solidFill>
                  <a:srgbClr val="0000FF"/>
                </a:solidFill>
                <a:effectLst/>
              </a:rPr>
              <a:t>varchar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(</a:t>
            </a:r>
            <a:r>
              <a:rPr lang="en-US" altLang="zh-CN" sz="1200" b="0">
                <a:solidFill>
                  <a:srgbClr val="098658"/>
                </a:solidFill>
                <a:effectLst/>
              </a:rPr>
              <a:t>32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) </a:t>
            </a:r>
            <a:r>
              <a:rPr lang="en-US" altLang="zh-CN" sz="1200" b="0">
                <a:solidFill>
                  <a:srgbClr val="0000FF"/>
                </a:solidFill>
                <a:effectLst/>
              </a:rPr>
              <a:t>NOT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 </a:t>
            </a:r>
            <a:r>
              <a:rPr lang="en-US" altLang="zh-CN" sz="1200" b="0">
                <a:solidFill>
                  <a:srgbClr val="0000FF"/>
                </a:solidFill>
                <a:effectLst/>
              </a:rPr>
              <a:t>NULL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 COMMENT </a:t>
            </a:r>
            <a:r>
              <a:rPr lang="en-US" altLang="zh-CN" sz="1200" b="0">
                <a:solidFill>
                  <a:srgbClr val="A31515"/>
                </a:solidFill>
                <a:effectLst/>
              </a:rPr>
              <a:t>'</a:t>
            </a:r>
            <a:r>
              <a:rPr lang="zh-CN" altLang="en-US" sz="1200" b="0">
                <a:solidFill>
                  <a:srgbClr val="A31515"/>
                </a:solidFill>
                <a:effectLst/>
              </a:rPr>
              <a:t>酒店品牌；例：如家</a:t>
            </a:r>
            <a:r>
              <a:rPr lang="en-US" altLang="zh-CN" sz="1200" b="0">
                <a:solidFill>
                  <a:srgbClr val="A31515"/>
                </a:solidFill>
                <a:effectLst/>
              </a:rPr>
              <a:t>'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,</a:t>
            </a:r>
            <a:endParaRPr lang="en-US" altLang="zh-CN" sz="1200" b="0">
              <a:solidFill>
                <a:srgbClr val="000000"/>
              </a:solidFill>
              <a:effectLst/>
            </a:endParaRPr>
          </a:p>
          <a:p>
            <a:pPr>
              <a:lnSpc>
                <a:spcPct val="130000"/>
              </a:lnSpc>
            </a:pPr>
            <a:r>
              <a:rPr lang="en-US" altLang="zh-CN" sz="1200" b="0">
                <a:solidFill>
                  <a:srgbClr val="000000"/>
                </a:solidFill>
                <a:effectLst/>
              </a:rPr>
              <a:t>  </a:t>
            </a:r>
            <a:r>
              <a:rPr lang="en-US" altLang="zh-CN" sz="1200" b="0">
                <a:solidFill>
                  <a:srgbClr val="A31515"/>
                </a:solidFill>
                <a:effectLst/>
              </a:rPr>
              <a:t>`city`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 </a:t>
            </a:r>
            <a:r>
              <a:rPr lang="en-US" altLang="zh-CN" sz="1200" b="0">
                <a:solidFill>
                  <a:srgbClr val="0000FF"/>
                </a:solidFill>
                <a:effectLst/>
              </a:rPr>
              <a:t>varchar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(</a:t>
            </a:r>
            <a:r>
              <a:rPr lang="en-US" altLang="zh-CN" sz="1200" b="0">
                <a:solidFill>
                  <a:srgbClr val="098658"/>
                </a:solidFill>
                <a:effectLst/>
              </a:rPr>
              <a:t>32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) </a:t>
            </a:r>
            <a:r>
              <a:rPr lang="en-US" altLang="zh-CN" sz="1200" b="0">
                <a:solidFill>
                  <a:srgbClr val="0000FF"/>
                </a:solidFill>
                <a:effectLst/>
              </a:rPr>
              <a:t>NOT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 </a:t>
            </a:r>
            <a:r>
              <a:rPr lang="en-US" altLang="zh-CN" sz="1200" b="0">
                <a:solidFill>
                  <a:srgbClr val="0000FF"/>
                </a:solidFill>
                <a:effectLst/>
              </a:rPr>
              <a:t>NULL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 COMMENT </a:t>
            </a:r>
            <a:r>
              <a:rPr lang="en-US" altLang="zh-CN" sz="1200" b="0">
                <a:solidFill>
                  <a:srgbClr val="A31515"/>
                </a:solidFill>
                <a:effectLst/>
              </a:rPr>
              <a:t>'</a:t>
            </a:r>
            <a:r>
              <a:rPr lang="zh-CN" altLang="en-US" sz="1200" b="0">
                <a:solidFill>
                  <a:srgbClr val="A31515"/>
                </a:solidFill>
                <a:effectLst/>
              </a:rPr>
              <a:t>所在城市；例：上海</a:t>
            </a:r>
            <a:r>
              <a:rPr lang="en-US" altLang="zh-CN" sz="1200" b="0">
                <a:solidFill>
                  <a:srgbClr val="A31515"/>
                </a:solidFill>
                <a:effectLst/>
              </a:rPr>
              <a:t>'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,</a:t>
            </a:r>
            <a:endParaRPr lang="en-US" altLang="zh-CN" sz="1200" b="0">
              <a:solidFill>
                <a:srgbClr val="000000"/>
              </a:solidFill>
              <a:effectLst/>
            </a:endParaRPr>
          </a:p>
          <a:p>
            <a:pPr>
              <a:lnSpc>
                <a:spcPct val="130000"/>
              </a:lnSpc>
            </a:pPr>
            <a:r>
              <a:rPr lang="en-US" altLang="zh-CN" sz="1200" b="0">
                <a:solidFill>
                  <a:srgbClr val="000000"/>
                </a:solidFill>
                <a:effectLst/>
              </a:rPr>
              <a:t>  </a:t>
            </a:r>
            <a:r>
              <a:rPr lang="en-US" altLang="zh-CN" sz="1200" b="0">
                <a:solidFill>
                  <a:srgbClr val="A31515"/>
                </a:solidFill>
                <a:effectLst/>
              </a:rPr>
              <a:t>`star_name`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 </a:t>
            </a:r>
            <a:r>
              <a:rPr lang="en-US" altLang="zh-CN" sz="1200" b="0">
                <a:solidFill>
                  <a:srgbClr val="0000FF"/>
                </a:solidFill>
                <a:effectLst/>
              </a:rPr>
              <a:t>varchar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(</a:t>
            </a:r>
            <a:r>
              <a:rPr lang="en-US" altLang="zh-CN" sz="1200" b="0">
                <a:solidFill>
                  <a:srgbClr val="098658"/>
                </a:solidFill>
                <a:effectLst/>
              </a:rPr>
              <a:t>16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) </a:t>
            </a:r>
            <a:r>
              <a:rPr lang="en-US" altLang="zh-CN" sz="1200" b="0">
                <a:solidFill>
                  <a:srgbClr val="0000FF"/>
                </a:solidFill>
                <a:effectLst/>
              </a:rPr>
              <a:t>DEFAULT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 </a:t>
            </a:r>
            <a:r>
              <a:rPr lang="en-US" altLang="zh-CN" sz="1200" b="0">
                <a:solidFill>
                  <a:srgbClr val="0000FF"/>
                </a:solidFill>
                <a:effectLst/>
              </a:rPr>
              <a:t>NULL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 COMMENT </a:t>
            </a:r>
            <a:r>
              <a:rPr lang="en-US" altLang="zh-CN" sz="1200" b="0">
                <a:solidFill>
                  <a:srgbClr val="A31515"/>
                </a:solidFill>
                <a:effectLst/>
              </a:rPr>
              <a:t>'</a:t>
            </a:r>
            <a:r>
              <a:rPr lang="zh-CN" altLang="en-US" sz="1200" b="0">
                <a:solidFill>
                  <a:srgbClr val="A31515"/>
                </a:solidFill>
                <a:effectLst/>
              </a:rPr>
              <a:t>酒店星级，</a:t>
            </a:r>
            <a:r>
              <a:rPr lang="zh-CN" altLang="en-US" sz="1200">
                <a:solidFill>
                  <a:srgbClr val="A31515"/>
                </a:solidFill>
              </a:rPr>
              <a:t>从低到高分别是：</a:t>
            </a:r>
            <a:r>
              <a:rPr lang="en-US" altLang="zh-CN" sz="1200" b="0">
                <a:solidFill>
                  <a:srgbClr val="A31515"/>
                </a:solidFill>
                <a:effectLst/>
              </a:rPr>
              <a:t>1</a:t>
            </a:r>
            <a:r>
              <a:rPr lang="zh-CN" altLang="en-US" sz="1200" b="0">
                <a:solidFill>
                  <a:srgbClr val="A31515"/>
                </a:solidFill>
                <a:effectLst/>
              </a:rPr>
              <a:t>星到</a:t>
            </a:r>
            <a:r>
              <a:rPr lang="en-US" altLang="zh-CN" sz="1200" b="0">
                <a:solidFill>
                  <a:srgbClr val="A31515"/>
                </a:solidFill>
                <a:effectLst/>
              </a:rPr>
              <a:t>5</a:t>
            </a:r>
            <a:r>
              <a:rPr lang="zh-CN" altLang="en-US" sz="1200" b="0">
                <a:solidFill>
                  <a:srgbClr val="A31515"/>
                </a:solidFill>
                <a:effectLst/>
              </a:rPr>
              <a:t>星，</a:t>
            </a:r>
            <a:r>
              <a:rPr lang="en-US" altLang="zh-CN" sz="1200" b="0">
                <a:solidFill>
                  <a:srgbClr val="A31515"/>
                </a:solidFill>
                <a:effectLst/>
              </a:rPr>
              <a:t>1</a:t>
            </a:r>
            <a:r>
              <a:rPr lang="zh-CN" altLang="en-US" sz="1200" b="0">
                <a:solidFill>
                  <a:srgbClr val="A31515"/>
                </a:solidFill>
                <a:effectLst/>
              </a:rPr>
              <a:t>钻到</a:t>
            </a:r>
            <a:r>
              <a:rPr lang="en-US" altLang="zh-CN" sz="1200" b="0">
                <a:solidFill>
                  <a:srgbClr val="A31515"/>
                </a:solidFill>
                <a:effectLst/>
              </a:rPr>
              <a:t>5</a:t>
            </a:r>
            <a:r>
              <a:rPr lang="zh-CN" altLang="en-US" sz="1200" b="0">
                <a:solidFill>
                  <a:srgbClr val="A31515"/>
                </a:solidFill>
                <a:effectLst/>
              </a:rPr>
              <a:t>钻</a:t>
            </a:r>
            <a:r>
              <a:rPr lang="en-US" altLang="zh-CN" sz="1200" b="0">
                <a:solidFill>
                  <a:srgbClr val="A31515"/>
                </a:solidFill>
                <a:effectLst/>
              </a:rPr>
              <a:t>'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,</a:t>
            </a:r>
            <a:endParaRPr lang="en-US" altLang="zh-CN" sz="1200" b="0">
              <a:solidFill>
                <a:srgbClr val="000000"/>
              </a:solidFill>
              <a:effectLst/>
            </a:endParaRPr>
          </a:p>
          <a:p>
            <a:pPr>
              <a:lnSpc>
                <a:spcPct val="130000"/>
              </a:lnSpc>
            </a:pPr>
            <a:r>
              <a:rPr lang="en-US" altLang="zh-CN" sz="1200" b="0">
                <a:solidFill>
                  <a:srgbClr val="000000"/>
                </a:solidFill>
                <a:effectLst/>
              </a:rPr>
              <a:t>  </a:t>
            </a:r>
            <a:r>
              <a:rPr lang="en-US" altLang="zh-CN" sz="1200" b="0">
                <a:solidFill>
                  <a:srgbClr val="A31515"/>
                </a:solidFill>
                <a:effectLst/>
              </a:rPr>
              <a:t>`business`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 </a:t>
            </a:r>
            <a:r>
              <a:rPr lang="en-US" altLang="zh-CN" sz="1200" b="0">
                <a:solidFill>
                  <a:srgbClr val="0000FF"/>
                </a:solidFill>
                <a:effectLst/>
              </a:rPr>
              <a:t>varchar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(</a:t>
            </a:r>
            <a:r>
              <a:rPr lang="en-US" altLang="zh-CN" sz="1200" b="0">
                <a:solidFill>
                  <a:srgbClr val="098658"/>
                </a:solidFill>
                <a:effectLst/>
              </a:rPr>
              <a:t>255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) </a:t>
            </a:r>
            <a:r>
              <a:rPr lang="en-US" altLang="zh-CN" sz="1200" b="0">
                <a:solidFill>
                  <a:srgbClr val="0000FF"/>
                </a:solidFill>
                <a:effectLst/>
              </a:rPr>
              <a:t>DEFAULT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 </a:t>
            </a:r>
            <a:r>
              <a:rPr lang="en-US" altLang="zh-CN" sz="1200" b="0">
                <a:solidFill>
                  <a:srgbClr val="0000FF"/>
                </a:solidFill>
                <a:effectLst/>
              </a:rPr>
              <a:t>NULL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 COMMENT </a:t>
            </a:r>
            <a:r>
              <a:rPr lang="en-US" altLang="zh-CN" sz="1200" b="0">
                <a:solidFill>
                  <a:srgbClr val="A31515"/>
                </a:solidFill>
                <a:effectLst/>
              </a:rPr>
              <a:t>'</a:t>
            </a:r>
            <a:r>
              <a:rPr lang="zh-CN" altLang="en-US" sz="1200" b="0">
                <a:solidFill>
                  <a:srgbClr val="A31515"/>
                </a:solidFill>
                <a:effectLst/>
              </a:rPr>
              <a:t>商圈；例：虹桥</a:t>
            </a:r>
            <a:r>
              <a:rPr lang="en-US" altLang="zh-CN" sz="1200" b="0">
                <a:solidFill>
                  <a:srgbClr val="A31515"/>
                </a:solidFill>
                <a:effectLst/>
              </a:rPr>
              <a:t>'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,</a:t>
            </a:r>
            <a:endParaRPr lang="en-US" altLang="zh-CN" sz="1200" b="0">
              <a:solidFill>
                <a:srgbClr val="000000"/>
              </a:solidFill>
              <a:effectLst/>
            </a:endParaRPr>
          </a:p>
          <a:p>
            <a:pPr>
              <a:lnSpc>
                <a:spcPct val="130000"/>
              </a:lnSpc>
            </a:pPr>
            <a:r>
              <a:rPr lang="en-US" altLang="zh-CN" sz="1200" b="0">
                <a:solidFill>
                  <a:srgbClr val="000000"/>
                </a:solidFill>
                <a:effectLst/>
              </a:rPr>
              <a:t>  </a:t>
            </a:r>
            <a:r>
              <a:rPr lang="en-US" altLang="zh-CN" sz="1200" b="0">
                <a:solidFill>
                  <a:srgbClr val="A31515"/>
                </a:solidFill>
                <a:effectLst/>
              </a:rPr>
              <a:t>`latitude`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 </a:t>
            </a:r>
            <a:r>
              <a:rPr lang="en-US" altLang="zh-CN" sz="1200" b="0">
                <a:solidFill>
                  <a:srgbClr val="0000FF"/>
                </a:solidFill>
                <a:effectLst/>
              </a:rPr>
              <a:t>varchar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(</a:t>
            </a:r>
            <a:r>
              <a:rPr lang="en-US" altLang="zh-CN" sz="1200" b="0">
                <a:solidFill>
                  <a:srgbClr val="098658"/>
                </a:solidFill>
                <a:effectLst/>
              </a:rPr>
              <a:t>32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) </a:t>
            </a:r>
            <a:r>
              <a:rPr lang="en-US" altLang="zh-CN" sz="1200" b="0">
                <a:solidFill>
                  <a:srgbClr val="0000FF"/>
                </a:solidFill>
                <a:effectLst/>
              </a:rPr>
              <a:t>NOT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 </a:t>
            </a:r>
            <a:r>
              <a:rPr lang="en-US" altLang="zh-CN" sz="1200" b="0">
                <a:solidFill>
                  <a:srgbClr val="0000FF"/>
                </a:solidFill>
                <a:effectLst/>
              </a:rPr>
              <a:t>NULL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 COMMENT </a:t>
            </a:r>
            <a:r>
              <a:rPr lang="en-US" altLang="zh-CN" sz="1200" b="0">
                <a:solidFill>
                  <a:srgbClr val="A31515"/>
                </a:solidFill>
                <a:effectLst/>
              </a:rPr>
              <a:t>'</a:t>
            </a:r>
            <a:r>
              <a:rPr lang="zh-CN" altLang="en-US" sz="1200" b="0">
                <a:solidFill>
                  <a:srgbClr val="A31515"/>
                </a:solidFill>
                <a:effectLst/>
              </a:rPr>
              <a:t>纬度；例：</a:t>
            </a:r>
            <a:r>
              <a:rPr lang="en-US" altLang="zh-CN" sz="1200" b="0">
                <a:solidFill>
                  <a:srgbClr val="A31515"/>
                </a:solidFill>
                <a:effectLst/>
              </a:rPr>
              <a:t>31.2497'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,</a:t>
            </a:r>
            <a:endParaRPr lang="en-US" altLang="zh-CN" sz="1200" b="0">
              <a:solidFill>
                <a:srgbClr val="000000"/>
              </a:solidFill>
              <a:effectLst/>
            </a:endParaRPr>
          </a:p>
          <a:p>
            <a:pPr>
              <a:lnSpc>
                <a:spcPct val="130000"/>
              </a:lnSpc>
            </a:pPr>
            <a:r>
              <a:rPr lang="en-US" altLang="zh-CN" sz="1200" b="0">
                <a:solidFill>
                  <a:srgbClr val="000000"/>
                </a:solidFill>
                <a:effectLst/>
              </a:rPr>
              <a:t>  </a:t>
            </a:r>
            <a:r>
              <a:rPr lang="en-US" altLang="zh-CN" sz="1200" b="0">
                <a:solidFill>
                  <a:srgbClr val="A31515"/>
                </a:solidFill>
                <a:effectLst/>
              </a:rPr>
              <a:t>`longitude`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 </a:t>
            </a:r>
            <a:r>
              <a:rPr lang="en-US" altLang="zh-CN" sz="1200" b="0">
                <a:solidFill>
                  <a:srgbClr val="0000FF"/>
                </a:solidFill>
                <a:effectLst/>
              </a:rPr>
              <a:t>varchar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(</a:t>
            </a:r>
            <a:r>
              <a:rPr lang="en-US" altLang="zh-CN" sz="1200" b="0">
                <a:solidFill>
                  <a:srgbClr val="098658"/>
                </a:solidFill>
                <a:effectLst/>
              </a:rPr>
              <a:t>32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) </a:t>
            </a:r>
            <a:r>
              <a:rPr lang="en-US" altLang="zh-CN" sz="1200" b="0">
                <a:solidFill>
                  <a:srgbClr val="0000FF"/>
                </a:solidFill>
                <a:effectLst/>
              </a:rPr>
              <a:t>NOT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 </a:t>
            </a:r>
            <a:r>
              <a:rPr lang="en-US" altLang="zh-CN" sz="1200" b="0">
                <a:solidFill>
                  <a:srgbClr val="0000FF"/>
                </a:solidFill>
                <a:effectLst/>
              </a:rPr>
              <a:t>NULL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 COMMENT </a:t>
            </a:r>
            <a:r>
              <a:rPr lang="en-US" altLang="zh-CN" sz="1200" b="0">
                <a:solidFill>
                  <a:srgbClr val="A31515"/>
                </a:solidFill>
                <a:effectLst/>
              </a:rPr>
              <a:t>'</a:t>
            </a:r>
            <a:r>
              <a:rPr lang="zh-CN" altLang="en-US" sz="1200" b="0">
                <a:solidFill>
                  <a:srgbClr val="A31515"/>
                </a:solidFill>
                <a:effectLst/>
              </a:rPr>
              <a:t>经度；例：</a:t>
            </a:r>
            <a:r>
              <a:rPr lang="en-US" altLang="zh-CN" sz="1200" b="0">
                <a:solidFill>
                  <a:srgbClr val="A31515"/>
                </a:solidFill>
                <a:effectLst/>
              </a:rPr>
              <a:t>120.3925'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,</a:t>
            </a:r>
            <a:endParaRPr lang="en-US" altLang="zh-CN" sz="1200" b="0">
              <a:solidFill>
                <a:srgbClr val="000000"/>
              </a:solidFill>
              <a:effectLst/>
            </a:endParaRPr>
          </a:p>
          <a:p>
            <a:pPr>
              <a:lnSpc>
                <a:spcPct val="130000"/>
              </a:lnSpc>
            </a:pPr>
            <a:r>
              <a:rPr lang="en-US" altLang="zh-CN" sz="1200" b="0">
                <a:solidFill>
                  <a:srgbClr val="000000"/>
                </a:solidFill>
                <a:effectLst/>
              </a:rPr>
              <a:t>  </a:t>
            </a:r>
            <a:r>
              <a:rPr lang="en-US" altLang="zh-CN" sz="1200" b="0">
                <a:solidFill>
                  <a:srgbClr val="A31515"/>
                </a:solidFill>
                <a:effectLst/>
              </a:rPr>
              <a:t>`pic`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 </a:t>
            </a:r>
            <a:r>
              <a:rPr lang="en-US" altLang="zh-CN" sz="1200" b="0">
                <a:solidFill>
                  <a:srgbClr val="0000FF"/>
                </a:solidFill>
                <a:effectLst/>
              </a:rPr>
              <a:t>varchar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(</a:t>
            </a:r>
            <a:r>
              <a:rPr lang="en-US" altLang="zh-CN" sz="1200" b="0">
                <a:solidFill>
                  <a:srgbClr val="098658"/>
                </a:solidFill>
                <a:effectLst/>
              </a:rPr>
              <a:t>255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) </a:t>
            </a:r>
            <a:r>
              <a:rPr lang="en-US" altLang="zh-CN" sz="1200" b="0">
                <a:solidFill>
                  <a:srgbClr val="0000FF"/>
                </a:solidFill>
                <a:effectLst/>
              </a:rPr>
              <a:t>DEFAULT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 </a:t>
            </a:r>
            <a:r>
              <a:rPr lang="en-US" altLang="zh-CN" sz="1200" b="0">
                <a:solidFill>
                  <a:srgbClr val="0000FF"/>
                </a:solidFill>
                <a:effectLst/>
              </a:rPr>
              <a:t>NULL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 COMMENT </a:t>
            </a:r>
            <a:r>
              <a:rPr lang="en-US" altLang="zh-CN" sz="1200" b="0">
                <a:solidFill>
                  <a:srgbClr val="A31515"/>
                </a:solidFill>
                <a:effectLst/>
              </a:rPr>
              <a:t>'</a:t>
            </a:r>
            <a:r>
              <a:rPr lang="zh-CN" altLang="en-US" sz="1200" b="0">
                <a:solidFill>
                  <a:srgbClr val="A31515"/>
                </a:solidFill>
                <a:effectLst/>
              </a:rPr>
              <a:t>酒店图片；例</a:t>
            </a:r>
            <a:r>
              <a:rPr lang="en-US" altLang="zh-CN" sz="1200">
                <a:solidFill>
                  <a:srgbClr val="A31515"/>
                </a:solidFill>
              </a:rPr>
              <a:t>:/img/1.jpg</a:t>
            </a:r>
            <a:r>
              <a:rPr lang="en-US" altLang="zh-CN" sz="1200" b="0">
                <a:solidFill>
                  <a:srgbClr val="A31515"/>
                </a:solidFill>
                <a:effectLst/>
              </a:rPr>
              <a:t>'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,</a:t>
            </a:r>
            <a:endParaRPr lang="en-US" altLang="zh-CN" sz="1200" b="0">
              <a:solidFill>
                <a:srgbClr val="000000"/>
              </a:solidFill>
              <a:effectLst/>
            </a:endParaRPr>
          </a:p>
          <a:p>
            <a:pPr>
              <a:lnSpc>
                <a:spcPct val="130000"/>
              </a:lnSpc>
            </a:pPr>
            <a:r>
              <a:rPr lang="en-US" altLang="zh-CN" sz="1200" b="0">
                <a:solidFill>
                  <a:srgbClr val="000000"/>
                </a:solidFill>
                <a:effectLst/>
              </a:rPr>
              <a:t>  </a:t>
            </a:r>
            <a:r>
              <a:rPr lang="en-US" altLang="zh-CN" sz="1200" b="0">
                <a:solidFill>
                  <a:srgbClr val="0000FF"/>
                </a:solidFill>
                <a:effectLst/>
              </a:rPr>
              <a:t>PRIMARY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 </a:t>
            </a:r>
            <a:r>
              <a:rPr lang="en-US" altLang="zh-CN" sz="1200" b="0">
                <a:solidFill>
                  <a:srgbClr val="0000FF"/>
                </a:solidFill>
                <a:effectLst/>
              </a:rPr>
              <a:t>KEY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 (</a:t>
            </a:r>
            <a:r>
              <a:rPr lang="en-US" altLang="zh-CN" sz="1200" b="0">
                <a:solidFill>
                  <a:srgbClr val="A31515"/>
                </a:solidFill>
                <a:effectLst/>
              </a:rPr>
              <a:t>`id`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)</a:t>
            </a:r>
            <a:endParaRPr lang="en-US" altLang="zh-CN" sz="1200" b="0">
              <a:solidFill>
                <a:srgbClr val="000000"/>
              </a:solidFill>
              <a:effectLst/>
            </a:endParaRPr>
          </a:p>
          <a:p>
            <a:pPr>
              <a:lnSpc>
                <a:spcPct val="130000"/>
              </a:lnSpc>
            </a:pPr>
            <a:r>
              <a:rPr lang="en-US" altLang="zh-CN" sz="1200" b="0">
                <a:solidFill>
                  <a:srgbClr val="000000"/>
                </a:solidFill>
                <a:effectLst/>
              </a:rPr>
              <a:t>) ENGINE=InnoDB </a:t>
            </a:r>
            <a:r>
              <a:rPr lang="en-US" altLang="zh-CN" sz="1200" b="0">
                <a:solidFill>
                  <a:srgbClr val="0000FF"/>
                </a:solidFill>
                <a:effectLst/>
              </a:rPr>
              <a:t>DEFAULT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 CHARSET=utf8mb4;</a:t>
            </a:r>
            <a:endParaRPr lang="en-US" altLang="zh-CN" sz="1200" b="0">
              <a:solidFill>
                <a:srgbClr val="000000"/>
              </a:solidFill>
              <a:effectLst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RestClient</a:t>
            </a:r>
            <a:r>
              <a:rPr lang="zh-CN" altLang="en-US"/>
              <a:t>操作索引库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步骤</a:t>
            </a:r>
            <a:r>
              <a:rPr lang="en-US" altLang="zh-CN"/>
              <a:t>2</a:t>
            </a:r>
            <a:r>
              <a:rPr lang="zh-CN" altLang="en-US"/>
              <a:t>：分析数据结构</a:t>
            </a:r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913637" y="2529070"/>
            <a:ext cx="6383808" cy="3889485"/>
          </a:xfrm>
          <a:prstGeom prst="rect">
            <a:avLst/>
          </a:prstGeom>
          <a:solidFill>
            <a:srgbClr val="F1F8ED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200" b="0">
                <a:solidFill>
                  <a:srgbClr val="0000FF"/>
                </a:solidFill>
                <a:effectLst/>
              </a:rPr>
              <a:t>CREATE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 </a:t>
            </a:r>
            <a:r>
              <a:rPr lang="en-US" altLang="zh-CN" sz="1200" b="0">
                <a:solidFill>
                  <a:srgbClr val="0000FF"/>
                </a:solidFill>
                <a:effectLst/>
              </a:rPr>
              <a:t>TABLE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 </a:t>
            </a:r>
            <a:r>
              <a:rPr lang="en-US" altLang="zh-CN" sz="1200" b="0">
                <a:solidFill>
                  <a:srgbClr val="A31515"/>
                </a:solidFill>
                <a:effectLst/>
              </a:rPr>
              <a:t>`tb_hotel`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 (</a:t>
            </a:r>
            <a:endParaRPr lang="en-US" altLang="zh-CN" sz="1200" b="0">
              <a:solidFill>
                <a:srgbClr val="000000"/>
              </a:solidFill>
              <a:effectLst/>
            </a:endParaRPr>
          </a:p>
          <a:p>
            <a:pPr>
              <a:lnSpc>
                <a:spcPct val="130000"/>
              </a:lnSpc>
            </a:pPr>
            <a:r>
              <a:rPr lang="en-US" altLang="zh-CN" sz="1200" b="0">
                <a:solidFill>
                  <a:srgbClr val="000000"/>
                </a:solidFill>
                <a:effectLst/>
              </a:rPr>
              <a:t>  </a:t>
            </a:r>
            <a:r>
              <a:rPr lang="en-US" altLang="zh-CN" sz="1200" b="0">
                <a:solidFill>
                  <a:srgbClr val="A31515"/>
                </a:solidFill>
                <a:effectLst/>
              </a:rPr>
              <a:t>`id`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 </a:t>
            </a:r>
            <a:r>
              <a:rPr lang="en-US" altLang="zh-CN" sz="1200" b="0">
                <a:solidFill>
                  <a:srgbClr val="0000FF"/>
                </a:solidFill>
                <a:effectLst/>
              </a:rPr>
              <a:t>bigint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(</a:t>
            </a:r>
            <a:r>
              <a:rPr lang="en-US" altLang="zh-CN" sz="1200" b="0">
                <a:solidFill>
                  <a:srgbClr val="098658"/>
                </a:solidFill>
                <a:effectLst/>
              </a:rPr>
              <a:t>20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) </a:t>
            </a:r>
            <a:r>
              <a:rPr lang="en-US" altLang="zh-CN" sz="1200" b="0">
                <a:solidFill>
                  <a:srgbClr val="0000FF"/>
                </a:solidFill>
                <a:effectLst/>
              </a:rPr>
              <a:t>NOT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 </a:t>
            </a:r>
            <a:r>
              <a:rPr lang="en-US" altLang="zh-CN" sz="1200" b="0">
                <a:solidFill>
                  <a:srgbClr val="0000FF"/>
                </a:solidFill>
                <a:effectLst/>
              </a:rPr>
              <a:t>NULL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 COMMENT </a:t>
            </a:r>
            <a:r>
              <a:rPr lang="en-US" altLang="zh-CN" sz="1200" b="0">
                <a:solidFill>
                  <a:srgbClr val="A31515"/>
                </a:solidFill>
                <a:effectLst/>
              </a:rPr>
              <a:t>'</a:t>
            </a:r>
            <a:r>
              <a:rPr lang="zh-CN" altLang="en-US" sz="1200" b="0">
                <a:solidFill>
                  <a:srgbClr val="A31515"/>
                </a:solidFill>
                <a:effectLst/>
              </a:rPr>
              <a:t>酒店</a:t>
            </a:r>
            <a:r>
              <a:rPr lang="en-US" altLang="zh-CN" sz="1200" b="0">
                <a:solidFill>
                  <a:srgbClr val="A31515"/>
                </a:solidFill>
                <a:effectLst/>
              </a:rPr>
              <a:t>id'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,</a:t>
            </a:r>
            <a:endParaRPr lang="en-US" altLang="zh-CN" sz="1200" b="0">
              <a:solidFill>
                <a:srgbClr val="000000"/>
              </a:solidFill>
              <a:effectLst/>
            </a:endParaRPr>
          </a:p>
          <a:p>
            <a:pPr>
              <a:lnSpc>
                <a:spcPct val="130000"/>
              </a:lnSpc>
            </a:pPr>
            <a:r>
              <a:rPr lang="en-US" altLang="zh-CN" sz="1200" b="0">
                <a:solidFill>
                  <a:srgbClr val="000000"/>
                </a:solidFill>
                <a:effectLst/>
              </a:rPr>
              <a:t>  </a:t>
            </a:r>
            <a:r>
              <a:rPr lang="en-US" altLang="zh-CN" sz="1200" b="0">
                <a:solidFill>
                  <a:srgbClr val="A31515"/>
                </a:solidFill>
                <a:effectLst/>
              </a:rPr>
              <a:t>`name`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 </a:t>
            </a:r>
            <a:r>
              <a:rPr lang="en-US" altLang="zh-CN" sz="1200" b="0">
                <a:solidFill>
                  <a:srgbClr val="0000FF"/>
                </a:solidFill>
                <a:effectLst/>
              </a:rPr>
              <a:t>varchar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(</a:t>
            </a:r>
            <a:r>
              <a:rPr lang="en-US" altLang="zh-CN" sz="1200" b="0">
                <a:solidFill>
                  <a:srgbClr val="098658"/>
                </a:solidFill>
                <a:effectLst/>
              </a:rPr>
              <a:t>255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) </a:t>
            </a:r>
            <a:r>
              <a:rPr lang="en-US" altLang="zh-CN" sz="1200" b="0">
                <a:solidFill>
                  <a:srgbClr val="0000FF"/>
                </a:solidFill>
                <a:effectLst/>
              </a:rPr>
              <a:t>NOT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 </a:t>
            </a:r>
            <a:r>
              <a:rPr lang="en-US" altLang="zh-CN" sz="1200" b="0">
                <a:solidFill>
                  <a:srgbClr val="0000FF"/>
                </a:solidFill>
                <a:effectLst/>
              </a:rPr>
              <a:t>NULL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 COMMENT </a:t>
            </a:r>
            <a:r>
              <a:rPr lang="en-US" altLang="zh-CN" sz="1200" b="0">
                <a:solidFill>
                  <a:srgbClr val="A31515"/>
                </a:solidFill>
                <a:effectLst/>
              </a:rPr>
              <a:t>'</a:t>
            </a:r>
            <a:r>
              <a:rPr lang="zh-CN" altLang="en-US" sz="1200" b="0">
                <a:solidFill>
                  <a:srgbClr val="A31515"/>
                </a:solidFill>
                <a:effectLst/>
              </a:rPr>
              <a:t>酒店名称；例：</a:t>
            </a:r>
            <a:r>
              <a:rPr lang="en-US" altLang="zh-CN" sz="1200" b="0">
                <a:solidFill>
                  <a:srgbClr val="A31515"/>
                </a:solidFill>
                <a:effectLst/>
              </a:rPr>
              <a:t>7</a:t>
            </a:r>
            <a:r>
              <a:rPr lang="zh-CN" altLang="en-US" sz="1200" b="0">
                <a:solidFill>
                  <a:srgbClr val="A31515"/>
                </a:solidFill>
                <a:effectLst/>
              </a:rPr>
              <a:t>天酒店</a:t>
            </a:r>
            <a:r>
              <a:rPr lang="en-US" altLang="zh-CN" sz="1200" b="0">
                <a:solidFill>
                  <a:srgbClr val="A31515"/>
                </a:solidFill>
                <a:effectLst/>
              </a:rPr>
              <a:t>'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,</a:t>
            </a:r>
            <a:endParaRPr lang="en-US" altLang="zh-CN" sz="1200" b="0">
              <a:solidFill>
                <a:srgbClr val="000000"/>
              </a:solidFill>
              <a:effectLst/>
            </a:endParaRPr>
          </a:p>
          <a:p>
            <a:pPr>
              <a:lnSpc>
                <a:spcPct val="130000"/>
              </a:lnSpc>
            </a:pPr>
            <a:r>
              <a:rPr lang="en-US" altLang="zh-CN" sz="1200" b="0">
                <a:solidFill>
                  <a:srgbClr val="000000"/>
                </a:solidFill>
                <a:effectLst/>
              </a:rPr>
              <a:t>  </a:t>
            </a:r>
            <a:r>
              <a:rPr lang="en-US" altLang="zh-CN" sz="1200" b="0">
                <a:solidFill>
                  <a:srgbClr val="A31515"/>
                </a:solidFill>
                <a:effectLst/>
              </a:rPr>
              <a:t>`address`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 </a:t>
            </a:r>
            <a:r>
              <a:rPr lang="en-US" altLang="zh-CN" sz="1200" b="0">
                <a:solidFill>
                  <a:srgbClr val="0000FF"/>
                </a:solidFill>
                <a:effectLst/>
              </a:rPr>
              <a:t>varchar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(</a:t>
            </a:r>
            <a:r>
              <a:rPr lang="en-US" altLang="zh-CN" sz="1200" b="0">
                <a:solidFill>
                  <a:srgbClr val="098658"/>
                </a:solidFill>
                <a:effectLst/>
              </a:rPr>
              <a:t>255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) </a:t>
            </a:r>
            <a:r>
              <a:rPr lang="en-US" altLang="zh-CN" sz="1200" b="0">
                <a:solidFill>
                  <a:srgbClr val="0000FF"/>
                </a:solidFill>
                <a:effectLst/>
              </a:rPr>
              <a:t>NOT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 </a:t>
            </a:r>
            <a:r>
              <a:rPr lang="en-US" altLang="zh-CN" sz="1200" b="0">
                <a:solidFill>
                  <a:srgbClr val="0000FF"/>
                </a:solidFill>
                <a:effectLst/>
              </a:rPr>
              <a:t>NULL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 COMMENT </a:t>
            </a:r>
            <a:r>
              <a:rPr lang="en-US" altLang="zh-CN" sz="1200" b="0">
                <a:solidFill>
                  <a:srgbClr val="A31515"/>
                </a:solidFill>
                <a:effectLst/>
              </a:rPr>
              <a:t>'</a:t>
            </a:r>
            <a:r>
              <a:rPr lang="zh-CN" altLang="en-US" sz="1200" b="0">
                <a:solidFill>
                  <a:srgbClr val="A31515"/>
                </a:solidFill>
                <a:effectLst/>
              </a:rPr>
              <a:t>酒店地址；例：航头路</a:t>
            </a:r>
            <a:r>
              <a:rPr lang="en-US" altLang="zh-CN" sz="1200" b="0">
                <a:solidFill>
                  <a:srgbClr val="A31515"/>
                </a:solidFill>
                <a:effectLst/>
              </a:rPr>
              <a:t>'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,</a:t>
            </a:r>
            <a:endParaRPr lang="en-US" altLang="zh-CN" sz="1200" b="0">
              <a:solidFill>
                <a:srgbClr val="000000"/>
              </a:solidFill>
              <a:effectLst/>
            </a:endParaRPr>
          </a:p>
          <a:p>
            <a:pPr>
              <a:lnSpc>
                <a:spcPct val="130000"/>
              </a:lnSpc>
            </a:pPr>
            <a:r>
              <a:rPr lang="en-US" altLang="zh-CN" sz="1200" b="0">
                <a:solidFill>
                  <a:srgbClr val="000000"/>
                </a:solidFill>
                <a:effectLst/>
              </a:rPr>
              <a:t>  </a:t>
            </a:r>
            <a:r>
              <a:rPr lang="en-US" altLang="zh-CN" sz="1200" b="0">
                <a:solidFill>
                  <a:srgbClr val="A31515"/>
                </a:solidFill>
                <a:effectLst/>
              </a:rPr>
              <a:t>`price`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 </a:t>
            </a:r>
            <a:r>
              <a:rPr lang="en-US" altLang="zh-CN" sz="1200" b="0">
                <a:solidFill>
                  <a:srgbClr val="0000FF"/>
                </a:solidFill>
                <a:effectLst/>
              </a:rPr>
              <a:t>int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(</a:t>
            </a:r>
            <a:r>
              <a:rPr lang="en-US" altLang="zh-CN" sz="1200" b="0">
                <a:solidFill>
                  <a:srgbClr val="098658"/>
                </a:solidFill>
                <a:effectLst/>
              </a:rPr>
              <a:t>10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) </a:t>
            </a:r>
            <a:r>
              <a:rPr lang="en-US" altLang="zh-CN" sz="1200" b="0">
                <a:solidFill>
                  <a:srgbClr val="0000FF"/>
                </a:solidFill>
                <a:effectLst/>
              </a:rPr>
              <a:t>NOT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 </a:t>
            </a:r>
            <a:r>
              <a:rPr lang="en-US" altLang="zh-CN" sz="1200" b="0">
                <a:solidFill>
                  <a:srgbClr val="0000FF"/>
                </a:solidFill>
                <a:effectLst/>
              </a:rPr>
              <a:t>NULL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 COMMENT </a:t>
            </a:r>
            <a:r>
              <a:rPr lang="en-US" altLang="zh-CN" sz="1200" b="0">
                <a:solidFill>
                  <a:srgbClr val="A31515"/>
                </a:solidFill>
                <a:effectLst/>
              </a:rPr>
              <a:t>'</a:t>
            </a:r>
            <a:r>
              <a:rPr lang="zh-CN" altLang="en-US" sz="1200" b="0">
                <a:solidFill>
                  <a:srgbClr val="A31515"/>
                </a:solidFill>
                <a:effectLst/>
              </a:rPr>
              <a:t>酒店价格；例：</a:t>
            </a:r>
            <a:r>
              <a:rPr lang="en-US" altLang="zh-CN" sz="1200">
                <a:solidFill>
                  <a:srgbClr val="A31515"/>
                </a:solidFill>
              </a:rPr>
              <a:t>329</a:t>
            </a:r>
            <a:r>
              <a:rPr lang="en-US" altLang="zh-CN" sz="1200" b="0">
                <a:solidFill>
                  <a:srgbClr val="A31515"/>
                </a:solidFill>
                <a:effectLst/>
              </a:rPr>
              <a:t>'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,</a:t>
            </a:r>
            <a:endParaRPr lang="en-US" altLang="zh-CN" sz="1200" b="0">
              <a:solidFill>
                <a:srgbClr val="000000"/>
              </a:solidFill>
              <a:effectLst/>
            </a:endParaRPr>
          </a:p>
          <a:p>
            <a:pPr>
              <a:lnSpc>
                <a:spcPct val="130000"/>
              </a:lnSpc>
            </a:pPr>
            <a:r>
              <a:rPr lang="en-US" altLang="zh-CN" sz="1200" b="0">
                <a:solidFill>
                  <a:srgbClr val="000000"/>
                </a:solidFill>
                <a:effectLst/>
              </a:rPr>
              <a:t>  </a:t>
            </a:r>
            <a:r>
              <a:rPr lang="en-US" altLang="zh-CN" sz="1200" b="0">
                <a:solidFill>
                  <a:srgbClr val="A31515"/>
                </a:solidFill>
                <a:effectLst/>
              </a:rPr>
              <a:t>`score`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 </a:t>
            </a:r>
            <a:r>
              <a:rPr lang="en-US" altLang="zh-CN" sz="1200" b="0">
                <a:solidFill>
                  <a:srgbClr val="0000FF"/>
                </a:solidFill>
                <a:effectLst/>
              </a:rPr>
              <a:t>int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(</a:t>
            </a:r>
            <a:r>
              <a:rPr lang="en-US" altLang="zh-CN" sz="1200" b="0">
                <a:solidFill>
                  <a:srgbClr val="098658"/>
                </a:solidFill>
                <a:effectLst/>
              </a:rPr>
              <a:t>2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) </a:t>
            </a:r>
            <a:r>
              <a:rPr lang="en-US" altLang="zh-CN" sz="1200" b="0">
                <a:solidFill>
                  <a:srgbClr val="0000FF"/>
                </a:solidFill>
                <a:effectLst/>
              </a:rPr>
              <a:t>NOT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 </a:t>
            </a:r>
            <a:r>
              <a:rPr lang="en-US" altLang="zh-CN" sz="1200" b="0">
                <a:solidFill>
                  <a:srgbClr val="0000FF"/>
                </a:solidFill>
                <a:effectLst/>
              </a:rPr>
              <a:t>NULL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 COMMENT </a:t>
            </a:r>
            <a:r>
              <a:rPr lang="en-US" altLang="zh-CN" sz="1200" b="0">
                <a:solidFill>
                  <a:srgbClr val="A31515"/>
                </a:solidFill>
                <a:effectLst/>
              </a:rPr>
              <a:t>'</a:t>
            </a:r>
            <a:r>
              <a:rPr lang="zh-CN" altLang="en-US" sz="1200" b="0">
                <a:solidFill>
                  <a:srgbClr val="A31515"/>
                </a:solidFill>
                <a:effectLst/>
              </a:rPr>
              <a:t>酒店评分；例：</a:t>
            </a:r>
            <a:r>
              <a:rPr lang="en-US" altLang="zh-CN" sz="1200" b="0">
                <a:solidFill>
                  <a:srgbClr val="A31515"/>
                </a:solidFill>
                <a:effectLst/>
              </a:rPr>
              <a:t>45</a:t>
            </a:r>
            <a:r>
              <a:rPr lang="zh-CN" altLang="en-US" sz="1200" b="0">
                <a:solidFill>
                  <a:srgbClr val="A31515"/>
                </a:solidFill>
                <a:effectLst/>
              </a:rPr>
              <a:t>，就是</a:t>
            </a:r>
            <a:r>
              <a:rPr lang="en-US" altLang="zh-CN" sz="1200" b="0">
                <a:solidFill>
                  <a:srgbClr val="A31515"/>
                </a:solidFill>
                <a:effectLst/>
              </a:rPr>
              <a:t>4.5</a:t>
            </a:r>
            <a:r>
              <a:rPr lang="zh-CN" altLang="en-US" sz="1200" b="0">
                <a:solidFill>
                  <a:srgbClr val="A31515"/>
                </a:solidFill>
                <a:effectLst/>
              </a:rPr>
              <a:t>分</a:t>
            </a:r>
            <a:r>
              <a:rPr lang="en-US" altLang="zh-CN" sz="1200" b="0">
                <a:solidFill>
                  <a:srgbClr val="A31515"/>
                </a:solidFill>
                <a:effectLst/>
              </a:rPr>
              <a:t>'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,</a:t>
            </a:r>
            <a:endParaRPr lang="en-US" altLang="zh-CN" sz="1200" b="0">
              <a:solidFill>
                <a:srgbClr val="000000"/>
              </a:solidFill>
              <a:effectLst/>
            </a:endParaRPr>
          </a:p>
          <a:p>
            <a:pPr>
              <a:lnSpc>
                <a:spcPct val="130000"/>
              </a:lnSpc>
            </a:pPr>
            <a:r>
              <a:rPr lang="en-US" altLang="zh-CN" sz="1200" b="0">
                <a:solidFill>
                  <a:srgbClr val="000000"/>
                </a:solidFill>
                <a:effectLst/>
              </a:rPr>
              <a:t>  </a:t>
            </a:r>
            <a:r>
              <a:rPr lang="en-US" altLang="zh-CN" sz="1200" b="0">
                <a:solidFill>
                  <a:srgbClr val="A31515"/>
                </a:solidFill>
                <a:effectLst/>
              </a:rPr>
              <a:t>`brand`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 </a:t>
            </a:r>
            <a:r>
              <a:rPr lang="en-US" altLang="zh-CN" sz="1200" b="0">
                <a:solidFill>
                  <a:srgbClr val="0000FF"/>
                </a:solidFill>
                <a:effectLst/>
              </a:rPr>
              <a:t>varchar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(</a:t>
            </a:r>
            <a:r>
              <a:rPr lang="en-US" altLang="zh-CN" sz="1200" b="0">
                <a:solidFill>
                  <a:srgbClr val="098658"/>
                </a:solidFill>
                <a:effectLst/>
              </a:rPr>
              <a:t>32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) </a:t>
            </a:r>
            <a:r>
              <a:rPr lang="en-US" altLang="zh-CN" sz="1200" b="0">
                <a:solidFill>
                  <a:srgbClr val="0000FF"/>
                </a:solidFill>
                <a:effectLst/>
              </a:rPr>
              <a:t>NOT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 </a:t>
            </a:r>
            <a:r>
              <a:rPr lang="en-US" altLang="zh-CN" sz="1200" b="0">
                <a:solidFill>
                  <a:srgbClr val="0000FF"/>
                </a:solidFill>
                <a:effectLst/>
              </a:rPr>
              <a:t>NULL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 COMMENT </a:t>
            </a:r>
            <a:r>
              <a:rPr lang="en-US" altLang="zh-CN" sz="1200" b="0">
                <a:solidFill>
                  <a:srgbClr val="A31515"/>
                </a:solidFill>
                <a:effectLst/>
              </a:rPr>
              <a:t>'</a:t>
            </a:r>
            <a:r>
              <a:rPr lang="zh-CN" altLang="en-US" sz="1200" b="0">
                <a:solidFill>
                  <a:srgbClr val="A31515"/>
                </a:solidFill>
                <a:effectLst/>
              </a:rPr>
              <a:t>酒店品牌；例：如家</a:t>
            </a:r>
            <a:r>
              <a:rPr lang="en-US" altLang="zh-CN" sz="1200" b="0">
                <a:solidFill>
                  <a:srgbClr val="A31515"/>
                </a:solidFill>
                <a:effectLst/>
              </a:rPr>
              <a:t>'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,</a:t>
            </a:r>
            <a:endParaRPr lang="en-US" altLang="zh-CN" sz="1200" b="0">
              <a:solidFill>
                <a:srgbClr val="000000"/>
              </a:solidFill>
              <a:effectLst/>
            </a:endParaRPr>
          </a:p>
          <a:p>
            <a:pPr>
              <a:lnSpc>
                <a:spcPct val="130000"/>
              </a:lnSpc>
            </a:pPr>
            <a:r>
              <a:rPr lang="en-US" altLang="zh-CN" sz="1200" b="0">
                <a:solidFill>
                  <a:srgbClr val="000000"/>
                </a:solidFill>
                <a:effectLst/>
              </a:rPr>
              <a:t>  </a:t>
            </a:r>
            <a:r>
              <a:rPr lang="en-US" altLang="zh-CN" sz="1200" b="0">
                <a:solidFill>
                  <a:srgbClr val="A31515"/>
                </a:solidFill>
                <a:effectLst/>
              </a:rPr>
              <a:t>`city`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 </a:t>
            </a:r>
            <a:r>
              <a:rPr lang="en-US" altLang="zh-CN" sz="1200" b="0">
                <a:solidFill>
                  <a:srgbClr val="0000FF"/>
                </a:solidFill>
                <a:effectLst/>
              </a:rPr>
              <a:t>varchar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(</a:t>
            </a:r>
            <a:r>
              <a:rPr lang="en-US" altLang="zh-CN" sz="1200" b="0">
                <a:solidFill>
                  <a:srgbClr val="098658"/>
                </a:solidFill>
                <a:effectLst/>
              </a:rPr>
              <a:t>32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) </a:t>
            </a:r>
            <a:r>
              <a:rPr lang="en-US" altLang="zh-CN" sz="1200" b="0">
                <a:solidFill>
                  <a:srgbClr val="0000FF"/>
                </a:solidFill>
                <a:effectLst/>
              </a:rPr>
              <a:t>NOT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 </a:t>
            </a:r>
            <a:r>
              <a:rPr lang="en-US" altLang="zh-CN" sz="1200" b="0">
                <a:solidFill>
                  <a:srgbClr val="0000FF"/>
                </a:solidFill>
                <a:effectLst/>
              </a:rPr>
              <a:t>NULL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 COMMENT </a:t>
            </a:r>
            <a:r>
              <a:rPr lang="en-US" altLang="zh-CN" sz="1200" b="0">
                <a:solidFill>
                  <a:srgbClr val="A31515"/>
                </a:solidFill>
                <a:effectLst/>
              </a:rPr>
              <a:t>'</a:t>
            </a:r>
            <a:r>
              <a:rPr lang="zh-CN" altLang="en-US" sz="1200" b="0">
                <a:solidFill>
                  <a:srgbClr val="A31515"/>
                </a:solidFill>
                <a:effectLst/>
              </a:rPr>
              <a:t>所在城市；例：上海</a:t>
            </a:r>
            <a:r>
              <a:rPr lang="en-US" altLang="zh-CN" sz="1200" b="0">
                <a:solidFill>
                  <a:srgbClr val="A31515"/>
                </a:solidFill>
                <a:effectLst/>
              </a:rPr>
              <a:t>'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,</a:t>
            </a:r>
            <a:endParaRPr lang="en-US" altLang="zh-CN" sz="1200" b="0">
              <a:solidFill>
                <a:srgbClr val="000000"/>
              </a:solidFill>
              <a:effectLst/>
            </a:endParaRPr>
          </a:p>
          <a:p>
            <a:pPr>
              <a:lnSpc>
                <a:spcPct val="130000"/>
              </a:lnSpc>
            </a:pPr>
            <a:r>
              <a:rPr lang="en-US" altLang="zh-CN" sz="1200" b="0">
                <a:solidFill>
                  <a:srgbClr val="000000"/>
                </a:solidFill>
                <a:effectLst/>
              </a:rPr>
              <a:t>  </a:t>
            </a:r>
            <a:r>
              <a:rPr lang="en-US" altLang="zh-CN" sz="1200" b="0">
                <a:solidFill>
                  <a:srgbClr val="A31515"/>
                </a:solidFill>
                <a:effectLst/>
              </a:rPr>
              <a:t>`star_name`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 </a:t>
            </a:r>
            <a:r>
              <a:rPr lang="en-US" altLang="zh-CN" sz="1200" b="0">
                <a:solidFill>
                  <a:srgbClr val="0000FF"/>
                </a:solidFill>
                <a:effectLst/>
              </a:rPr>
              <a:t>varchar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(</a:t>
            </a:r>
            <a:r>
              <a:rPr lang="en-US" altLang="zh-CN" sz="1200" b="0">
                <a:solidFill>
                  <a:srgbClr val="098658"/>
                </a:solidFill>
                <a:effectLst/>
              </a:rPr>
              <a:t>16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) </a:t>
            </a:r>
            <a:r>
              <a:rPr lang="en-US" altLang="zh-CN" sz="1200" b="0">
                <a:solidFill>
                  <a:srgbClr val="0000FF"/>
                </a:solidFill>
                <a:effectLst/>
              </a:rPr>
              <a:t>DEFAULT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 </a:t>
            </a:r>
            <a:r>
              <a:rPr lang="en-US" altLang="zh-CN" sz="1200" b="0">
                <a:solidFill>
                  <a:srgbClr val="0000FF"/>
                </a:solidFill>
                <a:effectLst/>
              </a:rPr>
              <a:t>NULL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 COMMENT </a:t>
            </a:r>
            <a:r>
              <a:rPr lang="en-US" altLang="zh-CN" sz="1200" b="0">
                <a:solidFill>
                  <a:srgbClr val="A31515"/>
                </a:solidFill>
                <a:effectLst/>
              </a:rPr>
              <a:t>'</a:t>
            </a:r>
            <a:r>
              <a:rPr lang="zh-CN" altLang="en-US" sz="1200" b="0">
                <a:solidFill>
                  <a:srgbClr val="A31515"/>
                </a:solidFill>
                <a:effectLst/>
              </a:rPr>
              <a:t>酒店星级，</a:t>
            </a:r>
            <a:r>
              <a:rPr lang="zh-CN" altLang="en-US" sz="1200">
                <a:solidFill>
                  <a:srgbClr val="A31515"/>
                </a:solidFill>
              </a:rPr>
              <a:t>从低到高分别是：</a:t>
            </a:r>
            <a:r>
              <a:rPr lang="en-US" altLang="zh-CN" sz="1200" b="0">
                <a:solidFill>
                  <a:srgbClr val="A31515"/>
                </a:solidFill>
                <a:effectLst/>
              </a:rPr>
              <a:t>1</a:t>
            </a:r>
            <a:r>
              <a:rPr lang="zh-CN" altLang="en-US" sz="1200" b="0">
                <a:solidFill>
                  <a:srgbClr val="A31515"/>
                </a:solidFill>
                <a:effectLst/>
              </a:rPr>
              <a:t>星到</a:t>
            </a:r>
            <a:r>
              <a:rPr lang="en-US" altLang="zh-CN" sz="1200" b="0">
                <a:solidFill>
                  <a:srgbClr val="A31515"/>
                </a:solidFill>
                <a:effectLst/>
              </a:rPr>
              <a:t>5</a:t>
            </a:r>
            <a:r>
              <a:rPr lang="zh-CN" altLang="en-US" sz="1200" b="0">
                <a:solidFill>
                  <a:srgbClr val="A31515"/>
                </a:solidFill>
                <a:effectLst/>
              </a:rPr>
              <a:t>星，</a:t>
            </a:r>
            <a:r>
              <a:rPr lang="en-US" altLang="zh-CN" sz="1200" b="0">
                <a:solidFill>
                  <a:srgbClr val="A31515"/>
                </a:solidFill>
                <a:effectLst/>
              </a:rPr>
              <a:t>1</a:t>
            </a:r>
            <a:r>
              <a:rPr lang="zh-CN" altLang="en-US" sz="1200" b="0">
                <a:solidFill>
                  <a:srgbClr val="A31515"/>
                </a:solidFill>
                <a:effectLst/>
              </a:rPr>
              <a:t>钻到</a:t>
            </a:r>
            <a:r>
              <a:rPr lang="en-US" altLang="zh-CN" sz="1200" b="0">
                <a:solidFill>
                  <a:srgbClr val="A31515"/>
                </a:solidFill>
                <a:effectLst/>
              </a:rPr>
              <a:t>5</a:t>
            </a:r>
            <a:r>
              <a:rPr lang="zh-CN" altLang="en-US" sz="1200" b="0">
                <a:solidFill>
                  <a:srgbClr val="A31515"/>
                </a:solidFill>
                <a:effectLst/>
              </a:rPr>
              <a:t>钻</a:t>
            </a:r>
            <a:r>
              <a:rPr lang="en-US" altLang="zh-CN" sz="1200" b="0">
                <a:solidFill>
                  <a:srgbClr val="A31515"/>
                </a:solidFill>
                <a:effectLst/>
              </a:rPr>
              <a:t>'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,</a:t>
            </a:r>
            <a:endParaRPr lang="en-US" altLang="zh-CN" sz="1200" b="0">
              <a:solidFill>
                <a:srgbClr val="000000"/>
              </a:solidFill>
              <a:effectLst/>
            </a:endParaRPr>
          </a:p>
          <a:p>
            <a:pPr>
              <a:lnSpc>
                <a:spcPct val="130000"/>
              </a:lnSpc>
            </a:pPr>
            <a:r>
              <a:rPr lang="en-US" altLang="zh-CN" sz="1200" b="0">
                <a:solidFill>
                  <a:srgbClr val="000000"/>
                </a:solidFill>
                <a:effectLst/>
              </a:rPr>
              <a:t>  </a:t>
            </a:r>
            <a:r>
              <a:rPr lang="en-US" altLang="zh-CN" sz="1200" b="0">
                <a:solidFill>
                  <a:srgbClr val="A31515"/>
                </a:solidFill>
                <a:effectLst/>
              </a:rPr>
              <a:t>`business`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 </a:t>
            </a:r>
            <a:r>
              <a:rPr lang="en-US" altLang="zh-CN" sz="1200" b="0">
                <a:solidFill>
                  <a:srgbClr val="0000FF"/>
                </a:solidFill>
                <a:effectLst/>
              </a:rPr>
              <a:t>varchar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(</a:t>
            </a:r>
            <a:r>
              <a:rPr lang="en-US" altLang="zh-CN" sz="1200" b="0">
                <a:solidFill>
                  <a:srgbClr val="098658"/>
                </a:solidFill>
                <a:effectLst/>
              </a:rPr>
              <a:t>255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) </a:t>
            </a:r>
            <a:r>
              <a:rPr lang="en-US" altLang="zh-CN" sz="1200" b="0">
                <a:solidFill>
                  <a:srgbClr val="0000FF"/>
                </a:solidFill>
                <a:effectLst/>
              </a:rPr>
              <a:t>DEFAULT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 </a:t>
            </a:r>
            <a:r>
              <a:rPr lang="en-US" altLang="zh-CN" sz="1200" b="0">
                <a:solidFill>
                  <a:srgbClr val="0000FF"/>
                </a:solidFill>
                <a:effectLst/>
              </a:rPr>
              <a:t>NULL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 COMMENT </a:t>
            </a:r>
            <a:r>
              <a:rPr lang="en-US" altLang="zh-CN" sz="1200" b="0">
                <a:solidFill>
                  <a:srgbClr val="A31515"/>
                </a:solidFill>
                <a:effectLst/>
              </a:rPr>
              <a:t>'</a:t>
            </a:r>
            <a:r>
              <a:rPr lang="zh-CN" altLang="en-US" sz="1200" b="0">
                <a:solidFill>
                  <a:srgbClr val="A31515"/>
                </a:solidFill>
                <a:effectLst/>
              </a:rPr>
              <a:t>商圈；例：虹桥</a:t>
            </a:r>
            <a:r>
              <a:rPr lang="en-US" altLang="zh-CN" sz="1200" b="0">
                <a:solidFill>
                  <a:srgbClr val="A31515"/>
                </a:solidFill>
                <a:effectLst/>
              </a:rPr>
              <a:t>'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,</a:t>
            </a:r>
            <a:endParaRPr lang="en-US" altLang="zh-CN" sz="1200" b="0">
              <a:solidFill>
                <a:srgbClr val="000000"/>
              </a:solidFill>
              <a:effectLst/>
            </a:endParaRPr>
          </a:p>
          <a:p>
            <a:pPr>
              <a:lnSpc>
                <a:spcPct val="130000"/>
              </a:lnSpc>
            </a:pPr>
            <a:r>
              <a:rPr lang="en-US" altLang="zh-CN" sz="1200" b="0">
                <a:solidFill>
                  <a:srgbClr val="000000"/>
                </a:solidFill>
                <a:effectLst/>
              </a:rPr>
              <a:t>  </a:t>
            </a:r>
            <a:r>
              <a:rPr lang="en-US" altLang="zh-CN" sz="1200" b="0">
                <a:solidFill>
                  <a:srgbClr val="A31515"/>
                </a:solidFill>
                <a:effectLst/>
              </a:rPr>
              <a:t>`latitude`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 </a:t>
            </a:r>
            <a:r>
              <a:rPr lang="en-US" altLang="zh-CN" sz="1200" b="0">
                <a:solidFill>
                  <a:srgbClr val="0000FF"/>
                </a:solidFill>
                <a:effectLst/>
              </a:rPr>
              <a:t>varchar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(</a:t>
            </a:r>
            <a:r>
              <a:rPr lang="en-US" altLang="zh-CN" sz="1200" b="0">
                <a:solidFill>
                  <a:srgbClr val="098658"/>
                </a:solidFill>
                <a:effectLst/>
              </a:rPr>
              <a:t>32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) </a:t>
            </a:r>
            <a:r>
              <a:rPr lang="en-US" altLang="zh-CN" sz="1200" b="0">
                <a:solidFill>
                  <a:srgbClr val="0000FF"/>
                </a:solidFill>
                <a:effectLst/>
              </a:rPr>
              <a:t>NOT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 </a:t>
            </a:r>
            <a:r>
              <a:rPr lang="en-US" altLang="zh-CN" sz="1200" b="0">
                <a:solidFill>
                  <a:srgbClr val="0000FF"/>
                </a:solidFill>
                <a:effectLst/>
              </a:rPr>
              <a:t>NULL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 COMMENT </a:t>
            </a:r>
            <a:r>
              <a:rPr lang="en-US" altLang="zh-CN" sz="1200" b="0">
                <a:solidFill>
                  <a:srgbClr val="A31515"/>
                </a:solidFill>
                <a:effectLst/>
              </a:rPr>
              <a:t>'</a:t>
            </a:r>
            <a:r>
              <a:rPr lang="zh-CN" altLang="en-US" sz="1200" b="0">
                <a:solidFill>
                  <a:srgbClr val="A31515"/>
                </a:solidFill>
                <a:effectLst/>
              </a:rPr>
              <a:t>纬度；例：</a:t>
            </a:r>
            <a:r>
              <a:rPr lang="en-US" altLang="zh-CN" sz="1200" b="0">
                <a:solidFill>
                  <a:srgbClr val="A31515"/>
                </a:solidFill>
                <a:effectLst/>
              </a:rPr>
              <a:t>31.2497'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,</a:t>
            </a:r>
            <a:endParaRPr lang="en-US" altLang="zh-CN" sz="1200" b="0">
              <a:solidFill>
                <a:srgbClr val="000000"/>
              </a:solidFill>
              <a:effectLst/>
            </a:endParaRPr>
          </a:p>
          <a:p>
            <a:pPr>
              <a:lnSpc>
                <a:spcPct val="130000"/>
              </a:lnSpc>
            </a:pPr>
            <a:r>
              <a:rPr lang="en-US" altLang="zh-CN" sz="1200" b="0">
                <a:solidFill>
                  <a:srgbClr val="000000"/>
                </a:solidFill>
                <a:effectLst/>
              </a:rPr>
              <a:t>  </a:t>
            </a:r>
            <a:r>
              <a:rPr lang="en-US" altLang="zh-CN" sz="1200" b="0">
                <a:solidFill>
                  <a:srgbClr val="A31515"/>
                </a:solidFill>
                <a:effectLst/>
              </a:rPr>
              <a:t>`longitude`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 </a:t>
            </a:r>
            <a:r>
              <a:rPr lang="en-US" altLang="zh-CN" sz="1200" b="0">
                <a:solidFill>
                  <a:srgbClr val="0000FF"/>
                </a:solidFill>
                <a:effectLst/>
              </a:rPr>
              <a:t>varchar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(</a:t>
            </a:r>
            <a:r>
              <a:rPr lang="en-US" altLang="zh-CN" sz="1200" b="0">
                <a:solidFill>
                  <a:srgbClr val="098658"/>
                </a:solidFill>
                <a:effectLst/>
              </a:rPr>
              <a:t>32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) </a:t>
            </a:r>
            <a:r>
              <a:rPr lang="en-US" altLang="zh-CN" sz="1200" b="0">
                <a:solidFill>
                  <a:srgbClr val="0000FF"/>
                </a:solidFill>
                <a:effectLst/>
              </a:rPr>
              <a:t>NOT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 </a:t>
            </a:r>
            <a:r>
              <a:rPr lang="en-US" altLang="zh-CN" sz="1200" b="0">
                <a:solidFill>
                  <a:srgbClr val="0000FF"/>
                </a:solidFill>
                <a:effectLst/>
              </a:rPr>
              <a:t>NULL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 COMMENT </a:t>
            </a:r>
            <a:r>
              <a:rPr lang="en-US" altLang="zh-CN" sz="1200" b="0">
                <a:solidFill>
                  <a:srgbClr val="A31515"/>
                </a:solidFill>
                <a:effectLst/>
              </a:rPr>
              <a:t>'</a:t>
            </a:r>
            <a:r>
              <a:rPr lang="zh-CN" altLang="en-US" sz="1200" b="0">
                <a:solidFill>
                  <a:srgbClr val="A31515"/>
                </a:solidFill>
                <a:effectLst/>
              </a:rPr>
              <a:t>经度；例：</a:t>
            </a:r>
            <a:r>
              <a:rPr lang="en-US" altLang="zh-CN" sz="1200" b="0">
                <a:solidFill>
                  <a:srgbClr val="A31515"/>
                </a:solidFill>
                <a:effectLst/>
              </a:rPr>
              <a:t>120.3925'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,</a:t>
            </a:r>
            <a:endParaRPr lang="en-US" altLang="zh-CN" sz="1200" b="0">
              <a:solidFill>
                <a:srgbClr val="000000"/>
              </a:solidFill>
              <a:effectLst/>
            </a:endParaRPr>
          </a:p>
          <a:p>
            <a:pPr>
              <a:lnSpc>
                <a:spcPct val="130000"/>
              </a:lnSpc>
            </a:pPr>
            <a:r>
              <a:rPr lang="en-US" altLang="zh-CN" sz="1200" b="0">
                <a:solidFill>
                  <a:srgbClr val="000000"/>
                </a:solidFill>
                <a:effectLst/>
              </a:rPr>
              <a:t>  </a:t>
            </a:r>
            <a:r>
              <a:rPr lang="en-US" altLang="zh-CN" sz="1200" b="0">
                <a:solidFill>
                  <a:srgbClr val="A31515"/>
                </a:solidFill>
                <a:effectLst/>
              </a:rPr>
              <a:t>`pic`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 </a:t>
            </a:r>
            <a:r>
              <a:rPr lang="en-US" altLang="zh-CN" sz="1200" b="0">
                <a:solidFill>
                  <a:srgbClr val="0000FF"/>
                </a:solidFill>
                <a:effectLst/>
              </a:rPr>
              <a:t>varchar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(</a:t>
            </a:r>
            <a:r>
              <a:rPr lang="en-US" altLang="zh-CN" sz="1200" b="0">
                <a:solidFill>
                  <a:srgbClr val="098658"/>
                </a:solidFill>
                <a:effectLst/>
              </a:rPr>
              <a:t>255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) </a:t>
            </a:r>
            <a:r>
              <a:rPr lang="en-US" altLang="zh-CN" sz="1200" b="0">
                <a:solidFill>
                  <a:srgbClr val="0000FF"/>
                </a:solidFill>
                <a:effectLst/>
              </a:rPr>
              <a:t>DEFAULT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 </a:t>
            </a:r>
            <a:r>
              <a:rPr lang="en-US" altLang="zh-CN" sz="1200" b="0">
                <a:solidFill>
                  <a:srgbClr val="0000FF"/>
                </a:solidFill>
                <a:effectLst/>
              </a:rPr>
              <a:t>NULL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 COMMENT </a:t>
            </a:r>
            <a:r>
              <a:rPr lang="en-US" altLang="zh-CN" sz="1200" b="0">
                <a:solidFill>
                  <a:srgbClr val="A31515"/>
                </a:solidFill>
                <a:effectLst/>
              </a:rPr>
              <a:t>'</a:t>
            </a:r>
            <a:r>
              <a:rPr lang="zh-CN" altLang="en-US" sz="1200" b="0">
                <a:solidFill>
                  <a:srgbClr val="A31515"/>
                </a:solidFill>
                <a:effectLst/>
              </a:rPr>
              <a:t>酒店图片；例</a:t>
            </a:r>
            <a:r>
              <a:rPr lang="en-US" altLang="zh-CN" sz="1200">
                <a:solidFill>
                  <a:srgbClr val="A31515"/>
                </a:solidFill>
              </a:rPr>
              <a:t>:/img/1.jpg</a:t>
            </a:r>
            <a:r>
              <a:rPr lang="en-US" altLang="zh-CN" sz="1200" b="0">
                <a:solidFill>
                  <a:srgbClr val="A31515"/>
                </a:solidFill>
                <a:effectLst/>
              </a:rPr>
              <a:t>'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,</a:t>
            </a:r>
            <a:endParaRPr lang="en-US" altLang="zh-CN" sz="1200" b="0">
              <a:solidFill>
                <a:srgbClr val="000000"/>
              </a:solidFill>
              <a:effectLst/>
            </a:endParaRPr>
          </a:p>
          <a:p>
            <a:pPr>
              <a:lnSpc>
                <a:spcPct val="130000"/>
              </a:lnSpc>
            </a:pPr>
            <a:r>
              <a:rPr lang="en-US" altLang="zh-CN" sz="1200" b="0">
                <a:solidFill>
                  <a:srgbClr val="000000"/>
                </a:solidFill>
                <a:effectLst/>
              </a:rPr>
              <a:t>  </a:t>
            </a:r>
            <a:r>
              <a:rPr lang="en-US" altLang="zh-CN" sz="1200" b="0">
                <a:solidFill>
                  <a:srgbClr val="0000FF"/>
                </a:solidFill>
                <a:effectLst/>
              </a:rPr>
              <a:t>PRIMARY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 </a:t>
            </a:r>
            <a:r>
              <a:rPr lang="en-US" altLang="zh-CN" sz="1200" b="0">
                <a:solidFill>
                  <a:srgbClr val="0000FF"/>
                </a:solidFill>
                <a:effectLst/>
              </a:rPr>
              <a:t>KEY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 (</a:t>
            </a:r>
            <a:r>
              <a:rPr lang="en-US" altLang="zh-CN" sz="1200" b="0">
                <a:solidFill>
                  <a:srgbClr val="A31515"/>
                </a:solidFill>
                <a:effectLst/>
              </a:rPr>
              <a:t>`id`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)</a:t>
            </a:r>
            <a:endParaRPr lang="en-US" altLang="zh-CN" sz="1200" b="0">
              <a:solidFill>
                <a:srgbClr val="000000"/>
              </a:solidFill>
              <a:effectLst/>
            </a:endParaRPr>
          </a:p>
          <a:p>
            <a:pPr>
              <a:lnSpc>
                <a:spcPct val="130000"/>
              </a:lnSpc>
            </a:pPr>
            <a:r>
              <a:rPr lang="en-US" altLang="zh-CN" sz="1200" b="0">
                <a:solidFill>
                  <a:srgbClr val="000000"/>
                </a:solidFill>
                <a:effectLst/>
              </a:rPr>
              <a:t>) ENGINE=InnoDB </a:t>
            </a:r>
            <a:r>
              <a:rPr lang="en-US" altLang="zh-CN" sz="1200" b="0">
                <a:solidFill>
                  <a:srgbClr val="0000FF"/>
                </a:solidFill>
                <a:effectLst/>
              </a:rPr>
              <a:t>DEFAULT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 CHARSET=utf8mb4;</a:t>
            </a:r>
            <a:endParaRPr lang="en-US" altLang="zh-CN" sz="1200" b="0">
              <a:solidFill>
                <a:srgbClr val="000000"/>
              </a:solidFill>
              <a:effectLst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7826901" y="1224397"/>
            <a:ext cx="3319525" cy="2724882"/>
            <a:chOff x="405202" y="2372376"/>
            <a:chExt cx="3454773" cy="2724882"/>
          </a:xfrm>
        </p:grpSpPr>
        <p:sp>
          <p:nvSpPr>
            <p:cNvPr id="9" name="等腰三角形 8"/>
            <p:cNvSpPr/>
            <p:nvPr/>
          </p:nvSpPr>
          <p:spPr>
            <a:xfrm rot="16200000">
              <a:off x="408761" y="2660349"/>
              <a:ext cx="123998" cy="128590"/>
            </a:xfrm>
            <a:prstGeom prst="triangle">
              <a:avLst>
                <a:gd name="adj" fmla="val 100000"/>
              </a:avLst>
            </a:prstGeom>
            <a:gradFill flip="none" rotWithShape="1">
              <a:gsLst>
                <a:gs pos="0">
                  <a:srgbClr val="9F9F9F"/>
                </a:gs>
                <a:gs pos="70000">
                  <a:srgbClr val="7F7F7F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5" name="文本占位符 5"/>
            <p:cNvSpPr txBox="1"/>
            <p:nvPr/>
          </p:nvSpPr>
          <p:spPr>
            <a:xfrm>
              <a:off x="530925" y="2372376"/>
              <a:ext cx="3329050" cy="2724882"/>
            </a:xfrm>
            <a:prstGeom prst="rect">
              <a:avLst/>
            </a:prstGeom>
            <a:ln>
              <a:solidFill>
                <a:srgbClr val="AC302F"/>
              </a:solidFill>
            </a:ln>
          </p:spPr>
          <p:txBody>
            <a:bodyPr/>
            <a:lstStyle>
              <a:lvl1pPr marL="0" indent="0" algn="l" rtl="0" eaLnBrk="0" fontAlgn="base" hangingPunct="0">
                <a:lnSpc>
                  <a:spcPct val="150000"/>
                </a:lnSpc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defRPr>
              </a:lvl1pPr>
              <a:lvl2pPr marL="990600" indent="-3810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b="1" kern="12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defRPr>
              </a:lvl2pPr>
              <a:lvl3pPr marL="1524000" indent="-3048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865" b="1" kern="12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defRPr>
              </a:lvl3pPr>
              <a:lvl4pPr marL="2133600" indent="-3048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6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743200" indent="-3048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6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352800" indent="-304800" algn="l" defTabSz="12192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6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962400" indent="-304800" algn="l" defTabSz="12192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6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572000" indent="-304800" algn="l" defTabSz="12192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6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181600" indent="-304800" algn="l" defTabSz="12192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6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altLang="zh-CN" sz="1200"/>
            </a:p>
            <a:p>
              <a:r>
                <a:rPr lang="en-US" altLang="zh-CN" sz="1200"/>
                <a:t>ES</a:t>
              </a:r>
              <a:r>
                <a:rPr lang="zh-CN" altLang="en-US" sz="1200"/>
                <a:t>中支持两种地理坐标数据类型：</a:t>
              </a:r>
              <a:endParaRPr lang="en-US" altLang="zh-CN" sz="120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CN" sz="1200"/>
                <a:t>geo_point</a:t>
              </a:r>
              <a:r>
                <a:rPr lang="zh-CN" altLang="en-US" sz="1200"/>
                <a:t>：由纬度（</a:t>
              </a:r>
              <a:r>
                <a:rPr lang="en-US" altLang="zh-CN" sz="1200"/>
                <a:t>latitude</a:t>
              </a:r>
              <a:r>
                <a:rPr lang="zh-CN" altLang="en-US" sz="1200"/>
                <a:t>）和经度（</a:t>
              </a:r>
              <a:r>
                <a:rPr lang="en-US" altLang="zh-CN" sz="1200"/>
                <a:t>longitude</a:t>
              </a:r>
              <a:r>
                <a:rPr lang="zh-CN" altLang="en-US" sz="1200"/>
                <a:t>）确定的一个点。例如：</a:t>
              </a:r>
              <a:r>
                <a:rPr lang="en-US" altLang="zh-CN" sz="1200"/>
                <a:t>"32.8752345, 120.2981576"</a:t>
              </a:r>
              <a:endParaRPr lang="en-US" altLang="zh-CN" sz="120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CN" sz="1200"/>
                <a:t>geo_shape</a:t>
              </a:r>
              <a:r>
                <a:rPr lang="zh-CN" altLang="en-US" sz="1200"/>
                <a:t>：有多个</a:t>
              </a:r>
              <a:r>
                <a:rPr lang="en-US" altLang="zh-CN" sz="1200"/>
                <a:t>geo_point</a:t>
              </a:r>
              <a:r>
                <a:rPr lang="zh-CN" altLang="en-US" sz="1200"/>
                <a:t>组成的复杂几何图形。例如一条直线，</a:t>
              </a:r>
              <a:r>
                <a:rPr lang="en-US" altLang="zh-CN" sz="1200"/>
                <a:t>"LINESTRING (-77.03653 38.897676, -77.009051 38.889939)"</a:t>
              </a:r>
              <a:endParaRPr lang="en-US" altLang="zh-CN" sz="1200"/>
            </a:p>
            <a:p>
              <a:endParaRPr lang="zh-CN" altLang="en-US" sz="1200"/>
            </a:p>
          </p:txBody>
        </p:sp>
        <p:sp>
          <p:nvSpPr>
            <p:cNvPr id="4" name="矩形 3"/>
            <p:cNvSpPr/>
            <p:nvPr/>
          </p:nvSpPr>
          <p:spPr>
            <a:xfrm>
              <a:off x="405202" y="2425171"/>
              <a:ext cx="793050" cy="246999"/>
            </a:xfrm>
            <a:prstGeom prst="rect">
              <a:avLst/>
            </a:prstGeom>
            <a:solidFill>
              <a:srgbClr val="AC30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>
                  <a:solidFill>
                    <a:schemeClr val="bg1"/>
                  </a:solidFill>
                </a:rPr>
                <a:t>小提示</a:t>
              </a:r>
              <a:endParaRPr lang="zh-CN" alt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8003639" y="5022933"/>
            <a:ext cx="3048740" cy="1569660"/>
          </a:xfrm>
          <a:prstGeom prst="rect">
            <a:avLst/>
          </a:prstGeom>
          <a:solidFill>
            <a:srgbClr val="F1F8ED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altLang="zh-CN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1200">
                <a:solidFill>
                  <a:srgbClr val="A31515"/>
                </a:solidFill>
                <a:latin typeface="Consolas" panose="020B0609020204030204" pitchFamily="49" charset="0"/>
              </a:rPr>
              <a:t>all</a:t>
            </a:r>
            <a:r>
              <a:rPr lang="en-US" altLang="zh-CN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{</a:t>
            </a:r>
            <a:endParaRPr lang="en-US" altLang="zh-CN" sz="12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zh-CN" sz="12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"type"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zh-CN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"text"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altLang="zh-CN" sz="12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zh-CN" sz="12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"analyzer"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zh-CN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"ik_max_word"</a:t>
            </a:r>
            <a:endParaRPr lang="en-US" altLang="zh-CN" sz="12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},</a:t>
            </a:r>
            <a:endParaRPr lang="en-US" altLang="zh-CN" sz="12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"brand"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{</a:t>
            </a:r>
            <a:endParaRPr lang="en-US" altLang="zh-CN" sz="12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zh-CN" sz="12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"type"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zh-CN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"keyword"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altLang="zh-CN" sz="12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zh-CN" sz="12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"copy_to"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zh-CN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1200">
                <a:solidFill>
                  <a:srgbClr val="A31515"/>
                </a:solidFill>
                <a:latin typeface="Consolas" panose="020B0609020204030204" pitchFamily="49" charset="0"/>
              </a:rPr>
              <a:t>all</a:t>
            </a:r>
            <a:r>
              <a:rPr lang="en-US" altLang="zh-CN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altLang="zh-CN" sz="12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zh-CN" sz="12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7825347" y="4072487"/>
            <a:ext cx="3321079" cy="2577256"/>
            <a:chOff x="405085" y="2372376"/>
            <a:chExt cx="3415696" cy="2577256"/>
          </a:xfrm>
        </p:grpSpPr>
        <p:sp>
          <p:nvSpPr>
            <p:cNvPr id="15" name="等腰三角形 14"/>
            <p:cNvSpPr/>
            <p:nvPr/>
          </p:nvSpPr>
          <p:spPr>
            <a:xfrm rot="16200000">
              <a:off x="408761" y="2660349"/>
              <a:ext cx="123998" cy="128590"/>
            </a:xfrm>
            <a:prstGeom prst="triangle">
              <a:avLst>
                <a:gd name="adj" fmla="val 100000"/>
              </a:avLst>
            </a:prstGeom>
            <a:gradFill flip="none" rotWithShape="1">
              <a:gsLst>
                <a:gs pos="0">
                  <a:srgbClr val="9F9F9F"/>
                </a:gs>
                <a:gs pos="70000">
                  <a:srgbClr val="7F7F7F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16" name="文本占位符 5"/>
            <p:cNvSpPr txBox="1"/>
            <p:nvPr/>
          </p:nvSpPr>
          <p:spPr>
            <a:xfrm>
              <a:off x="530925" y="2372376"/>
              <a:ext cx="3289856" cy="2577256"/>
            </a:xfrm>
            <a:prstGeom prst="rect">
              <a:avLst/>
            </a:prstGeom>
            <a:ln>
              <a:solidFill>
                <a:srgbClr val="AC302F"/>
              </a:solidFill>
            </a:ln>
          </p:spPr>
          <p:txBody>
            <a:bodyPr/>
            <a:lstStyle>
              <a:lvl1pPr marL="0" indent="0" algn="l" rtl="0" eaLnBrk="0" fontAlgn="base" hangingPunct="0">
                <a:lnSpc>
                  <a:spcPct val="150000"/>
                </a:lnSpc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defRPr>
              </a:lvl1pPr>
              <a:lvl2pPr marL="990600" indent="-3810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b="1" kern="12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defRPr>
              </a:lvl2pPr>
              <a:lvl3pPr marL="1524000" indent="-3048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865" b="1" kern="12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defRPr>
              </a:lvl3pPr>
              <a:lvl4pPr marL="2133600" indent="-3048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6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743200" indent="-3048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6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352800" indent="-304800" algn="l" defTabSz="12192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6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962400" indent="-304800" algn="l" defTabSz="12192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6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572000" indent="-304800" algn="l" defTabSz="12192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6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181600" indent="-304800" algn="l" defTabSz="12192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6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altLang="zh-CN" sz="1200"/>
            </a:p>
            <a:p>
              <a:r>
                <a:rPr lang="zh-CN" altLang="en-US" sz="1200"/>
                <a:t>字段拷贝可以使用</a:t>
              </a:r>
              <a:r>
                <a:rPr lang="en-US" altLang="zh-CN" sz="1200"/>
                <a:t>copy_to</a:t>
              </a:r>
              <a:r>
                <a:rPr lang="zh-CN" altLang="en-US" sz="1200"/>
                <a:t>属性将当前字段拷贝到指定字段。示例：</a:t>
              </a:r>
              <a:endParaRPr lang="en-US" altLang="zh-CN" sz="1200"/>
            </a:p>
            <a:p>
              <a:endParaRPr lang="zh-CN" altLang="en-US" sz="1200"/>
            </a:p>
          </p:txBody>
        </p:sp>
        <p:sp>
          <p:nvSpPr>
            <p:cNvPr id="17" name="矩形 16"/>
            <p:cNvSpPr/>
            <p:nvPr/>
          </p:nvSpPr>
          <p:spPr>
            <a:xfrm>
              <a:off x="405085" y="2425171"/>
              <a:ext cx="793050" cy="246999"/>
            </a:xfrm>
            <a:prstGeom prst="rect">
              <a:avLst/>
            </a:prstGeom>
            <a:solidFill>
              <a:srgbClr val="AC30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>
                  <a:solidFill>
                    <a:schemeClr val="bg1"/>
                  </a:solidFill>
                </a:rPr>
                <a:t>小提示</a:t>
              </a:r>
              <a:endParaRPr lang="zh-CN" alt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18" name="文本占位符 3"/>
          <p:cNvSpPr>
            <a:spLocks noGrp="1"/>
          </p:cNvSpPr>
          <p:nvPr>
            <p:ph type="body" sz="quarter" idx="11"/>
          </p:nvPr>
        </p:nvSpPr>
        <p:spPr>
          <a:xfrm>
            <a:off x="913637" y="1649008"/>
            <a:ext cx="6570510" cy="897027"/>
          </a:xfrm>
        </p:spPr>
        <p:txBody>
          <a:bodyPr/>
          <a:lstStyle/>
          <a:p>
            <a:r>
              <a:rPr lang="en-US" altLang="zh-CN" sz="1400"/>
              <a:t>mapping</a:t>
            </a:r>
            <a:r>
              <a:rPr lang="zh-CN" altLang="en-US" sz="1400"/>
              <a:t>要考虑的问题：</a:t>
            </a:r>
            <a:endParaRPr lang="en-US" altLang="zh-CN" sz="1400"/>
          </a:p>
          <a:p>
            <a:r>
              <a:rPr lang="zh-CN" altLang="en-US" sz="1400"/>
              <a:t>字段名、数据类型、是否参与搜索、是否分词、如果分词，分词器是什么？</a:t>
            </a:r>
            <a:endParaRPr lang="en-US" altLang="zh-CN" sz="140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RestClient</a:t>
            </a:r>
            <a:r>
              <a:rPr lang="zh-CN" altLang="en-US"/>
              <a:t>操作索引库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步骤</a:t>
            </a:r>
            <a:r>
              <a:rPr lang="en-US" altLang="zh-CN"/>
              <a:t>3</a:t>
            </a:r>
            <a:r>
              <a:rPr lang="zh-CN" altLang="en-US"/>
              <a:t>：初始化</a:t>
            </a:r>
            <a:r>
              <a:rPr lang="en-US" altLang="zh-CN"/>
              <a:t>JavaRestClient</a:t>
            </a:r>
            <a:endParaRPr lang="zh-CN" altLang="en-US"/>
          </a:p>
        </p:txBody>
      </p:sp>
      <p:sp>
        <p:nvSpPr>
          <p:cNvPr id="5" name="文本占位符 5"/>
          <p:cNvSpPr txBox="1"/>
          <p:nvPr/>
        </p:nvSpPr>
        <p:spPr>
          <a:xfrm>
            <a:off x="2195450" y="1798291"/>
            <a:ext cx="8771021" cy="4219575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lang="zh-CN" altLang="en-US"/>
              <a:t>引入</a:t>
            </a:r>
            <a:r>
              <a:rPr lang="en-US" altLang="zh-CN"/>
              <a:t>es</a:t>
            </a:r>
            <a:r>
              <a:rPr lang="zh-CN" altLang="en-US"/>
              <a:t>的</a:t>
            </a:r>
            <a:r>
              <a:rPr lang="zh-CN" altLang="zh-CN">
                <a:solidFill>
                  <a:srgbClr val="000000"/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RestHighLevelClient</a:t>
            </a:r>
            <a:r>
              <a:rPr lang="zh-CN" altLang="en-US"/>
              <a:t>依赖：</a:t>
            </a:r>
            <a:endParaRPr lang="en-US" altLang="zh-CN"/>
          </a:p>
          <a:p>
            <a:pPr marL="342900" indent="-342900">
              <a:buFont typeface="+mj-lt"/>
              <a:buAutoNum type="arabicPeriod"/>
            </a:pPr>
            <a:endParaRPr lang="en-US" altLang="zh-CN"/>
          </a:p>
          <a:p>
            <a:pPr marL="342900" indent="-342900">
              <a:buFont typeface="+mj-lt"/>
              <a:buAutoNum type="arabicPeriod"/>
            </a:pPr>
            <a:endParaRPr lang="en-US" altLang="zh-CN"/>
          </a:p>
          <a:p>
            <a:pPr marL="342900" indent="-342900">
              <a:buFont typeface="+mj-lt"/>
              <a:buAutoNum type="arabicPeriod"/>
            </a:pPr>
            <a:endParaRPr lang="en-US" altLang="zh-CN"/>
          </a:p>
          <a:p>
            <a:pPr marL="342900" indent="-342900">
              <a:buFont typeface="+mj-lt"/>
              <a:buAutoNum type="arabicPeriod"/>
            </a:pPr>
            <a:r>
              <a:rPr lang="zh-CN" altLang="en-US"/>
              <a:t>因为</a:t>
            </a:r>
            <a:r>
              <a:rPr lang="en-US" altLang="zh-CN"/>
              <a:t>SpringBoot</a:t>
            </a:r>
            <a:r>
              <a:rPr lang="zh-CN" altLang="en-US"/>
              <a:t>默认的</a:t>
            </a:r>
            <a:r>
              <a:rPr lang="en-US" altLang="zh-CN"/>
              <a:t>ES</a:t>
            </a:r>
            <a:r>
              <a:rPr lang="zh-CN" altLang="en-US"/>
              <a:t>版本是</a:t>
            </a:r>
            <a:r>
              <a:rPr lang="en-US" altLang="zh-CN"/>
              <a:t>7.6.2</a:t>
            </a:r>
            <a:r>
              <a:rPr lang="zh-CN" altLang="en-US"/>
              <a:t>，所以我们需要覆盖默认的</a:t>
            </a:r>
            <a:r>
              <a:rPr lang="en-US" altLang="zh-CN"/>
              <a:t>ES</a:t>
            </a:r>
            <a:r>
              <a:rPr lang="zh-CN" altLang="en-US"/>
              <a:t>版本：</a:t>
            </a:r>
            <a:endParaRPr lang="en-US" altLang="zh-CN"/>
          </a:p>
          <a:p>
            <a:pPr marL="342900" indent="-342900">
              <a:buFont typeface="+mj-lt"/>
              <a:buAutoNum type="arabicPeriod"/>
            </a:pPr>
            <a:endParaRPr lang="en-US" altLang="zh-CN"/>
          </a:p>
          <a:p>
            <a:pPr marL="342900" indent="-342900">
              <a:buFont typeface="+mj-lt"/>
              <a:buAutoNum type="arabicPeriod"/>
            </a:pPr>
            <a:endParaRPr lang="en-US" altLang="zh-CN"/>
          </a:p>
          <a:p>
            <a:pPr marL="342900" indent="-342900">
              <a:buFont typeface="+mj-lt"/>
              <a:buAutoNum type="arabicPeriod"/>
            </a:pPr>
            <a:endParaRPr lang="en-US" altLang="zh-CN"/>
          </a:p>
          <a:p>
            <a:pPr marL="342900" indent="-342900">
              <a:buFont typeface="+mj-lt"/>
              <a:buAutoNum type="arabicPeriod"/>
            </a:pPr>
            <a:r>
              <a:rPr lang="zh-CN" altLang="en-US"/>
              <a:t>初始化</a:t>
            </a:r>
            <a:r>
              <a:rPr lang="en-US" altLang="zh-CN"/>
              <a:t>RestHighLevelClient</a:t>
            </a:r>
            <a:r>
              <a:rPr lang="zh-CN" altLang="en-US"/>
              <a:t>：</a:t>
            </a:r>
            <a:endParaRPr lang="en-US" altLang="zh-CN"/>
          </a:p>
          <a:p>
            <a:endParaRPr lang="zh-CN" altLang="en-US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2349659" y="2257533"/>
            <a:ext cx="8616810" cy="954107"/>
          </a:xfrm>
          <a:prstGeom prst="rect">
            <a:avLst/>
          </a:prstGeom>
          <a:solidFill>
            <a:srgbClr val="F1F8ED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&lt;</a:t>
            </a:r>
            <a:r>
              <a:rPr kumimoji="0" lang="zh-CN" altLang="zh-CN" sz="14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dependency</a:t>
            </a: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&gt;</a:t>
            </a:r>
            <a:b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&lt;</a:t>
            </a:r>
            <a:r>
              <a:rPr kumimoji="0" lang="zh-CN" altLang="zh-CN" sz="14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groupId</a:t>
            </a: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&gt;org.elasticsearch.client&lt;/</a:t>
            </a:r>
            <a:r>
              <a:rPr kumimoji="0" lang="zh-CN" altLang="zh-CN" sz="14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groupId</a:t>
            </a: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&gt;</a:t>
            </a:r>
            <a:b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&lt;</a:t>
            </a:r>
            <a:r>
              <a:rPr kumimoji="0" lang="zh-CN" altLang="zh-CN" sz="14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artifactId</a:t>
            </a: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&gt;elasticsearch-rest-high-level-client&lt;/</a:t>
            </a:r>
            <a:r>
              <a:rPr kumimoji="0" lang="zh-CN" altLang="zh-CN" sz="14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artifactId</a:t>
            </a: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&gt;</a:t>
            </a:r>
            <a:b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&lt;/</a:t>
            </a:r>
            <a:r>
              <a:rPr kumimoji="0" lang="zh-CN" altLang="zh-CN" sz="14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dependency</a:t>
            </a: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&gt;</a:t>
            </a:r>
            <a:endParaRPr kumimoji="0" lang="zh-CN" altLang="zh-CN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2349659" y="3951885"/>
            <a:ext cx="8616809" cy="954107"/>
          </a:xfrm>
          <a:prstGeom prst="rect">
            <a:avLst/>
          </a:prstGeom>
          <a:solidFill>
            <a:srgbClr val="F1F8ED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&lt;</a:t>
            </a:r>
            <a:r>
              <a:rPr kumimoji="0" lang="zh-CN" altLang="zh-CN" sz="14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properties</a:t>
            </a: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&gt;</a:t>
            </a:r>
            <a:b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&lt;</a:t>
            </a:r>
            <a:r>
              <a:rPr kumimoji="0" lang="zh-CN" altLang="zh-CN" sz="14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java.version</a:t>
            </a: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&gt;1.8&lt;/</a:t>
            </a:r>
            <a:r>
              <a:rPr kumimoji="0" lang="zh-CN" altLang="zh-CN" sz="14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java.version</a:t>
            </a: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&gt;</a:t>
            </a:r>
            <a:b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&lt;</a:t>
            </a:r>
            <a:r>
              <a:rPr kumimoji="0" lang="zh-CN" altLang="zh-CN" sz="14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elasticsearch.version</a:t>
            </a: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&gt;7.12.1&lt;/</a:t>
            </a:r>
            <a:r>
              <a:rPr kumimoji="0" lang="zh-CN" altLang="zh-CN" sz="14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elasticsearch.version</a:t>
            </a: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&gt;</a:t>
            </a:r>
            <a:r>
              <a:rPr kumimoji="0" lang="en-US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b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&lt;/</a:t>
            </a:r>
            <a:r>
              <a:rPr kumimoji="0" lang="zh-CN" altLang="zh-CN" sz="14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properties</a:t>
            </a: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&gt;</a:t>
            </a:r>
            <a:endParaRPr kumimoji="0" lang="zh-CN" altLang="zh-CN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3"/>
          <p:cNvSpPr>
            <a:spLocks noChangeArrowheads="1"/>
          </p:cNvSpPr>
          <p:nvPr/>
        </p:nvSpPr>
        <p:spPr bwMode="auto">
          <a:xfrm>
            <a:off x="2341614" y="5573591"/>
            <a:ext cx="8616809" cy="738664"/>
          </a:xfrm>
          <a:prstGeom prst="rect">
            <a:avLst/>
          </a:prstGeom>
          <a:solidFill>
            <a:srgbClr val="F1F8ED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RestHighLevelClient client = </a:t>
            </a:r>
            <a:r>
              <a:rPr kumimoji="0" lang="zh-CN" altLang="zh-CN" sz="14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new </a:t>
            </a: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RestHighLevelClient(RestClient.</a:t>
            </a:r>
            <a:r>
              <a:rPr kumimoji="0" lang="zh-CN" altLang="zh-CN" sz="1400" b="0" i="1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builder</a:t>
            </a: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b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HttpHost.</a:t>
            </a:r>
            <a:r>
              <a:rPr kumimoji="0" lang="zh-CN" altLang="zh-CN" sz="1400" b="0" i="1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create</a:t>
            </a: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zh-CN" altLang="zh-CN" sz="14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"http://192.168.150.101:9200"</a:t>
            </a: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</a:t>
            </a:r>
            <a:b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));</a:t>
            </a:r>
            <a:endParaRPr kumimoji="0" lang="zh-CN" altLang="zh-CN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 animBg="1"/>
      <p:bldP spid="10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RestClient</a:t>
            </a:r>
            <a:r>
              <a:rPr lang="zh-CN" altLang="en-US"/>
              <a:t>操作索引库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步骤</a:t>
            </a:r>
            <a:r>
              <a:rPr lang="en-US" altLang="zh-CN"/>
              <a:t>4</a:t>
            </a:r>
            <a:r>
              <a:rPr lang="zh-CN" altLang="en-US"/>
              <a:t>：创建索引库</a:t>
            </a:r>
            <a:endParaRPr lang="zh-CN" altLang="en-US"/>
          </a:p>
        </p:txBody>
      </p:sp>
      <p:sp>
        <p:nvSpPr>
          <p:cNvPr id="5" name="文本占位符 5"/>
          <p:cNvSpPr txBox="1"/>
          <p:nvPr/>
        </p:nvSpPr>
        <p:spPr>
          <a:xfrm>
            <a:off x="2195450" y="1798291"/>
            <a:ext cx="8771021" cy="4219575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创建索引库代码如下：</a:t>
            </a:r>
            <a:endParaRPr lang="zh-CN" altLang="en-US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2195451" y="2629810"/>
            <a:ext cx="6519924" cy="2556534"/>
          </a:xfrm>
          <a:prstGeom prst="rect">
            <a:avLst/>
          </a:prstGeom>
          <a:solidFill>
            <a:srgbClr val="F1F8ED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8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@Test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8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void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testCreateHotelIndex() 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throws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IOException {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// 1.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创建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Request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对象</a:t>
            </a:r>
            <a:b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CreateIndexRequest request = 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new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CreateIndexRequest(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"hotel"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// 2.</a:t>
            </a:r>
            <a:r>
              <a:rPr lang="zh-CN" altLang="en-US" sz="1200" i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请求参数，</a:t>
            </a:r>
            <a:r>
              <a:rPr kumimoji="0" lang="zh-CN" altLang="zh-CN" sz="1200" b="1" i="1" u="none" strike="noStrike" cap="none" normalizeH="0" baseline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MAPPING_TEMPLATE</a:t>
            </a:r>
            <a:r>
              <a:rPr lang="zh-CN" altLang="en-US" sz="1200" i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是静态常量字符串，内容是创建索引库的</a:t>
            </a:r>
            <a:r>
              <a:rPr lang="en-US" altLang="zh-CN" sz="1200" i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DSL</a:t>
            </a:r>
            <a:r>
              <a:rPr lang="zh-CN" altLang="en-US" sz="1200" i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语句</a:t>
            </a:r>
            <a:b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request.source(</a:t>
            </a:r>
            <a:r>
              <a:rPr kumimoji="0" lang="zh-CN" altLang="zh-CN" sz="1200" b="1" i="1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MAPPING_TEMPLATE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XContentType.</a:t>
            </a:r>
            <a:r>
              <a:rPr kumimoji="0" lang="zh-CN" altLang="zh-CN" sz="1200" b="1" i="1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JSON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// 3.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发起请求</a:t>
            </a:r>
            <a:b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client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.indices().create(request, RequestOptions.</a:t>
            </a:r>
            <a:r>
              <a:rPr kumimoji="0" lang="zh-CN" altLang="zh-CN" sz="1200" b="1" i="1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DEFAULT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}</a:t>
            </a:r>
            <a:endParaRPr kumimoji="0" lang="zh-CN" altLang="zh-CN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48726" y="1370397"/>
            <a:ext cx="2911092" cy="507536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2531110" y="3418205"/>
            <a:ext cx="5848350" cy="257175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/>
          <p:cNvCxnSpPr/>
          <p:nvPr/>
        </p:nvCxnSpPr>
        <p:spPr>
          <a:xfrm flipV="1">
            <a:off x="6915150" y="1456055"/>
            <a:ext cx="1933575" cy="1962150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2531238" y="4184796"/>
            <a:ext cx="5848350" cy="257175"/>
          </a:xfrm>
          <a:prstGeom prst="rect">
            <a:avLst/>
          </a:prstGeom>
          <a:noFill/>
          <a:ln w="19050">
            <a:solidFill>
              <a:srgbClr val="F00AED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" name="直接箭头连接符 14"/>
          <p:cNvCxnSpPr>
            <a:stCxn id="14" idx="3"/>
            <a:endCxn id="7" idx="1"/>
          </p:cNvCxnSpPr>
          <p:nvPr/>
        </p:nvCxnSpPr>
        <p:spPr>
          <a:xfrm flipV="1">
            <a:off x="8379588" y="3908254"/>
            <a:ext cx="469265" cy="405130"/>
          </a:xfrm>
          <a:prstGeom prst="straightConnector1">
            <a:avLst/>
          </a:prstGeom>
          <a:ln w="19050">
            <a:solidFill>
              <a:srgbClr val="F00AED"/>
            </a:solidFill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20" name="矩形 19"/>
          <p:cNvSpPr/>
          <p:nvPr/>
        </p:nvSpPr>
        <p:spPr>
          <a:xfrm>
            <a:off x="3295650" y="4770030"/>
            <a:ext cx="847725" cy="25717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1" name="直接箭头连接符 20"/>
          <p:cNvCxnSpPr>
            <a:stCxn id="20" idx="2"/>
            <a:endCxn id="24" idx="0"/>
          </p:cNvCxnSpPr>
          <p:nvPr/>
        </p:nvCxnSpPr>
        <p:spPr>
          <a:xfrm>
            <a:off x="3719513" y="5027205"/>
            <a:ext cx="0" cy="53276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2962568" y="5560305"/>
            <a:ext cx="1515158" cy="415498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latin typeface="+mn-lt"/>
                <a:ea typeface="+mn-ea"/>
              </a:rPr>
              <a:t>返回的对象中包含</a:t>
            </a:r>
            <a:endParaRPr lang="en-US" altLang="zh-CN" sz="1050">
              <a:latin typeface="+mn-lt"/>
              <a:ea typeface="+mn-ea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latin typeface="+mn-lt"/>
                <a:ea typeface="+mn-ea"/>
              </a:rPr>
              <a:t>索引库操作的所有方法</a:t>
            </a:r>
            <a:endParaRPr lang="zh-CN" altLang="en-US" sz="1050" dirty="0">
              <a:latin typeface="+mn-lt"/>
              <a:ea typeface="+mn-ea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1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2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bldLvl="0" animBg="1"/>
      <p:bldP spid="14" grpId="0" bldLvl="0" animBg="1"/>
      <p:bldP spid="20" grpId="0" bldLvl="0" animBg="1"/>
      <p:bldP spid="24" grpId="0" bldLvl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椭圆 439"/>
          <p:cNvSpPr/>
          <p:nvPr/>
        </p:nvSpPr>
        <p:spPr>
          <a:xfrm>
            <a:off x="235492" y="5466280"/>
            <a:ext cx="271699" cy="271699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37" name="图形 43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0677254" y="4881774"/>
            <a:ext cx="1162050" cy="1162050"/>
          </a:xfrm>
          <a:prstGeom prst="rect">
            <a:avLst/>
          </a:prstGeom>
        </p:spPr>
      </p:pic>
      <p:sp>
        <p:nvSpPr>
          <p:cNvPr id="438" name="椭圆 437"/>
          <p:cNvSpPr/>
          <p:nvPr/>
        </p:nvSpPr>
        <p:spPr>
          <a:xfrm>
            <a:off x="11122429" y="3657811"/>
            <a:ext cx="271699" cy="271699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初识</a:t>
            </a:r>
            <a:r>
              <a:rPr lang="en-US" altLang="zh-CN"/>
              <a:t>elasticsearch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什么是</a:t>
            </a:r>
            <a:r>
              <a:rPr lang="en-US" altLang="zh-CN"/>
              <a:t>elasticsearch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elasticsearch</a:t>
            </a:r>
            <a:r>
              <a:rPr lang="zh-CN" altLang="en-US"/>
              <a:t>结合</a:t>
            </a:r>
            <a:r>
              <a:rPr lang="en-US" altLang="zh-CN"/>
              <a:t>kibana</a:t>
            </a:r>
            <a:r>
              <a:rPr lang="zh-CN" altLang="en-US"/>
              <a:t>、</a:t>
            </a:r>
            <a:r>
              <a:rPr lang="en-US" altLang="zh-CN"/>
              <a:t>Logstash</a:t>
            </a:r>
            <a:r>
              <a:rPr lang="zh-CN" altLang="en-US"/>
              <a:t>、</a:t>
            </a:r>
            <a:r>
              <a:rPr lang="en-US" altLang="zh-CN"/>
              <a:t>Beats</a:t>
            </a:r>
            <a:r>
              <a:rPr lang="zh-CN" altLang="en-US"/>
              <a:t>，也就是</a:t>
            </a:r>
            <a:r>
              <a:rPr lang="en-US" altLang="zh-CN"/>
              <a:t>elastic stack</a:t>
            </a:r>
            <a:r>
              <a:rPr lang="zh-CN" altLang="en-US"/>
              <a:t>（</a:t>
            </a:r>
            <a:r>
              <a:rPr lang="en-US" altLang="zh-CN"/>
              <a:t>ELK</a:t>
            </a:r>
            <a:r>
              <a:rPr lang="zh-CN" altLang="en-US"/>
              <a:t>）。被广泛应用在日志数据分析、实时监控等领域。</a:t>
            </a:r>
            <a:endParaRPr lang="zh-CN" altLang="en-US"/>
          </a:p>
        </p:txBody>
      </p:sp>
      <p:pic>
        <p:nvPicPr>
          <p:cNvPr id="431" name="图形 43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95242" y="3657811"/>
            <a:ext cx="2428875" cy="2447925"/>
          </a:xfrm>
          <a:prstGeom prst="rect">
            <a:avLst/>
          </a:prstGeom>
        </p:spPr>
      </p:pic>
      <p:pic>
        <p:nvPicPr>
          <p:cNvPr id="441" name="图形 44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1085849" y="3784254"/>
            <a:ext cx="1369510" cy="1364181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01972" y="2124539"/>
            <a:ext cx="7864522" cy="439712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3013" y="2176474"/>
            <a:ext cx="7581251" cy="429325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4500" decel="45500" autoRev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2.70833E-6 4.44444E-6 L 0.01914 -0.02547 " pathEditMode="relative" rAng="0" ptsTypes="AA">
                                      <p:cBhvr>
                                        <p:cTn id="6" dur="10000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51" y="-127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ccel="54500" decel="45500" autoRev="1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animMotion origin="layout" path="M 2.5E-6 2.22222E-6 L -0.01433 -0.01435 " pathEditMode="relative" rAng="0" ptsTypes="AA">
                                      <p:cBhvr>
                                        <p:cTn id="8" dur="10000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16" y="-718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indefinite" accel="54500" decel="45500" autoRev="1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animMotion origin="layout" path="M 2.70833E-6 7.40741E-7 L -0.02683 0.00162 " pathEditMode="relative" rAng="0" ptsTypes="AA">
                                      <p:cBhvr>
                                        <p:cTn id="10" dur="10000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41" y="69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repeatCount="indefinite" accel="54500" decel="45500" autoRev="1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1.45833E-6 3.33333E-6 L -0.02188 -0.02523 " pathEditMode="relative" rAng="0" ptsTypes="AA">
                                      <p:cBhvr>
                                        <p:cTn id="12" dur="10000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94" y="-1273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37" presetClass="path" presetSubtype="0" repeatCount="indefinite" accel="54500" decel="455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0.00416 -0.02199 L 0.01432 -0.01574 C 0.01666 -0.01366 0.01927 -0.01204 0.02265 -0.00787 C 0.02591 -0.00486 0.02825 -0.0007 0.02955 0.00393 L 0.03724 0.01713 " pathEditMode="relative" rAng="12840000" ptsTypes="AAAAA">
                                      <p:cBhvr>
                                        <p:cTn id="14" dur="10000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45" y="169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3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3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0" grpId="0" animBg="1"/>
      <p:bldP spid="438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RestClient</a:t>
            </a:r>
            <a:r>
              <a:rPr lang="zh-CN" altLang="en-US"/>
              <a:t>操作索引库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步骤</a:t>
            </a:r>
            <a:r>
              <a:rPr lang="en-US" altLang="zh-CN"/>
              <a:t>5</a:t>
            </a:r>
            <a:r>
              <a:rPr lang="zh-CN" altLang="en-US"/>
              <a:t>：删除索引库、判断索引库是否存在</a:t>
            </a:r>
            <a:endParaRPr lang="zh-CN" altLang="en-US"/>
          </a:p>
        </p:txBody>
      </p:sp>
      <p:sp>
        <p:nvSpPr>
          <p:cNvPr id="5" name="文本占位符 5"/>
          <p:cNvSpPr txBox="1"/>
          <p:nvPr/>
        </p:nvSpPr>
        <p:spPr>
          <a:xfrm>
            <a:off x="2195450" y="1798291"/>
            <a:ext cx="8771021" cy="4219575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/>
              <a:t>删除索引库代码如下：</a:t>
            </a:r>
            <a:endParaRPr lang="en-US" altLang="zh-CN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/>
              <a:t>判断索引库是否存在</a:t>
            </a:r>
            <a:endParaRPr lang="zh-CN" altLang="en-US"/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2369070" y="2221617"/>
            <a:ext cx="7411538" cy="1628587"/>
          </a:xfrm>
          <a:prstGeom prst="rect">
            <a:avLst/>
          </a:prstGeom>
          <a:solidFill>
            <a:srgbClr val="F1F8ED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8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@Test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8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void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testDeleteHotelIndex() 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throws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IOException {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// 1.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创建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Request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对象</a:t>
            </a:r>
            <a:r>
              <a:rPr kumimoji="0" lang="en-US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b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DeleteIndexRequest request = 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new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DeleteIndexRequest(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"hotel"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// 2.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发起请求</a:t>
            </a:r>
            <a:b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client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.indices().delete(request, RequestOptions.</a:t>
            </a:r>
            <a:r>
              <a:rPr kumimoji="0" lang="zh-CN" altLang="zh-CN" sz="1200" b="1" i="1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DEFAULT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}</a:t>
            </a:r>
            <a:endParaRPr kumimoji="0" lang="zh-CN" altLang="zh-CN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2369070" y="4325635"/>
            <a:ext cx="7411538" cy="2071786"/>
          </a:xfrm>
          <a:prstGeom prst="rect">
            <a:avLst/>
          </a:prstGeom>
          <a:solidFill>
            <a:srgbClr val="F1F8ED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8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@Test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8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void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testExistsHotelIndex() 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throws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IOException {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// 1.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创建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Request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对象</a:t>
            </a:r>
            <a:b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GetIndexRequest request = 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new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GetIndexRequest(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"hotel"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// 2.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发起请求</a:t>
            </a:r>
            <a:r>
              <a:rPr kumimoji="0" lang="en-US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b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boolean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exists = 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client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.indices().exists(request, RequestOptions.</a:t>
            </a:r>
            <a:r>
              <a:rPr kumimoji="0" lang="zh-CN" altLang="zh-CN" sz="1200" b="1" i="1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DEFAULT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// 3.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输出</a:t>
            </a:r>
            <a:b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System.</a:t>
            </a:r>
            <a:r>
              <a:rPr kumimoji="0" lang="zh-CN" altLang="zh-CN" sz="1200" b="1" i="1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out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.println(exists);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}</a:t>
            </a:r>
            <a:endParaRPr kumimoji="0" lang="zh-CN" altLang="zh-CN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/>
              <a:t>索引库操作的基本步骤：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初始化</a:t>
            </a:r>
            <a:r>
              <a:rPr lang="en-US" altLang="zh-CN" sz="16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RestHighLevelClient</a:t>
            </a:r>
            <a:endParaRPr lang="en-US" altLang="zh-CN" sz="1600" b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/>
              <a:t>创建</a:t>
            </a:r>
            <a:r>
              <a:rPr lang="en-US" altLang="zh-CN" sz="1600"/>
              <a:t>XxxIndexRequest</a:t>
            </a:r>
            <a:r>
              <a:rPr lang="zh-CN" altLang="en-US" sz="1600"/>
              <a:t>。</a:t>
            </a:r>
            <a:r>
              <a:rPr lang="en-US" altLang="zh-CN" sz="1600"/>
              <a:t>XXX</a:t>
            </a:r>
            <a:r>
              <a:rPr lang="zh-CN" altLang="en-US" sz="1600"/>
              <a:t>是</a:t>
            </a:r>
            <a:r>
              <a:rPr lang="en-US" altLang="zh-CN" sz="1600"/>
              <a:t>Create</a:t>
            </a:r>
            <a:r>
              <a:rPr lang="zh-CN" altLang="en-US" sz="1600"/>
              <a:t>、</a:t>
            </a:r>
            <a:r>
              <a:rPr lang="en-US" altLang="zh-CN" sz="1600"/>
              <a:t>Get</a:t>
            </a:r>
            <a:r>
              <a:rPr lang="zh-CN" altLang="en-US" sz="1600"/>
              <a:t>、</a:t>
            </a:r>
            <a:r>
              <a:rPr lang="en-US" altLang="zh-CN" sz="1600"/>
              <a:t>Delete</a:t>
            </a:r>
            <a:endParaRPr lang="en-US" altLang="zh-CN" sz="16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准备</a:t>
            </a:r>
            <a:r>
              <a:rPr lang="en-US" altLang="zh-CN" sz="16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DSL</a:t>
            </a:r>
            <a:r>
              <a:rPr lang="zh-CN" altLang="en-US" sz="16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（</a:t>
            </a:r>
            <a:r>
              <a:rPr lang="en-US" altLang="zh-CN" sz="1600"/>
              <a:t> Create</a:t>
            </a:r>
            <a:r>
              <a:rPr lang="zh-CN" altLang="en-US" sz="16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时需要）</a:t>
            </a:r>
            <a:endParaRPr lang="en-US" altLang="zh-CN" sz="1600" b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/>
              <a:t>发送请求。调用</a:t>
            </a:r>
            <a:r>
              <a:rPr lang="en-US" altLang="zh-CN" sz="16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RestHighLevelClient</a:t>
            </a:r>
            <a:r>
              <a:rPr lang="en-US" altLang="zh-CN" sz="1600"/>
              <a:t>#indices().xxx()</a:t>
            </a:r>
            <a:r>
              <a:rPr lang="zh-CN" altLang="en-US" sz="1600"/>
              <a:t>方法，</a:t>
            </a:r>
            <a:r>
              <a:rPr lang="en-US" altLang="zh-CN" sz="1600"/>
              <a:t>xxx</a:t>
            </a:r>
            <a:r>
              <a:rPr lang="zh-CN" altLang="en-US" sz="1600"/>
              <a:t>是</a:t>
            </a:r>
            <a:r>
              <a:rPr lang="en-US" altLang="zh-CN" sz="1600"/>
              <a:t>create</a:t>
            </a:r>
            <a:r>
              <a:rPr lang="zh-CN" altLang="en-US" sz="1600"/>
              <a:t>、</a:t>
            </a:r>
            <a:r>
              <a:rPr lang="en-US" altLang="zh-CN" sz="1600"/>
              <a:t>exists</a:t>
            </a:r>
            <a:r>
              <a:rPr lang="zh-CN" altLang="en-US" sz="1600"/>
              <a:t>、</a:t>
            </a:r>
            <a:r>
              <a:rPr lang="en-US" altLang="zh-CN" sz="1600"/>
              <a:t>delete</a:t>
            </a:r>
            <a:endParaRPr lang="en-US" altLang="zh-CN" sz="160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RestClient</a:t>
            </a:r>
            <a:r>
              <a:rPr lang="zh-CN" altLang="en-US"/>
              <a:t>操作索引库</a:t>
            </a:r>
            <a:endParaRPr lang="zh-CN" altLang="en-US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/>
              <a:t>RestClient</a:t>
            </a:r>
            <a:r>
              <a:rPr lang="zh-CN" altLang="en-US"/>
              <a:t>操作文档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0"/>
          </p:nvPr>
        </p:nvSpPr>
        <p:spPr>
          <a:xfrm>
            <a:off x="5273040" y="3069272"/>
            <a:ext cx="5466080" cy="3035693"/>
          </a:xfrm>
        </p:spPr>
        <p:txBody>
          <a:bodyPr/>
          <a:lstStyle/>
          <a:p>
            <a:r>
              <a:rPr lang="zh-CN" altLang="en-US"/>
              <a:t>新增文档</a:t>
            </a:r>
            <a:endParaRPr lang="en-US" altLang="zh-CN"/>
          </a:p>
          <a:p>
            <a:r>
              <a:rPr lang="zh-CN" altLang="en-US"/>
              <a:t>查询文档</a:t>
            </a:r>
            <a:endParaRPr lang="en-US" altLang="zh-CN"/>
          </a:p>
          <a:p>
            <a:r>
              <a:rPr lang="zh-CN" altLang="en-US"/>
              <a:t>删除文档</a:t>
            </a:r>
            <a:endParaRPr lang="en-US" altLang="zh-CN"/>
          </a:p>
          <a:p>
            <a:r>
              <a:rPr lang="zh-CN" altLang="en-US"/>
              <a:t>修改文档</a:t>
            </a:r>
            <a:endParaRPr lang="en-US" altLang="zh-CN"/>
          </a:p>
          <a:p>
            <a:r>
              <a:rPr lang="zh-CN" altLang="en-US"/>
              <a:t>批量导入文档</a:t>
            </a:r>
            <a:endParaRPr lang="en-US" altLang="zh-CN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05</a:t>
            </a:r>
            <a:endParaRPr lang="zh-CN" altLang="en-US"/>
          </a:p>
        </p:txBody>
      </p:sp>
    </p:spTree>
  </p:cSld>
  <p:clrMapOvr>
    <a:masterClrMapping/>
  </p:clrMapOvr>
  <p:transition spd="slow">
    <p:push dir="u"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RestClient</a:t>
            </a:r>
            <a:r>
              <a:rPr lang="zh-CN" altLang="en-US"/>
              <a:t>操作文档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利用</a:t>
            </a:r>
            <a:r>
              <a:rPr lang="en-US" altLang="zh-CN"/>
              <a:t>JavaRestClient</a:t>
            </a:r>
            <a:r>
              <a:rPr lang="zh-CN" altLang="en-US"/>
              <a:t>实现文档的</a:t>
            </a:r>
            <a:r>
              <a:rPr lang="en-US" altLang="zh-CN"/>
              <a:t>CRUD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去数据库查询酒店数据，导入到</a:t>
            </a:r>
            <a:r>
              <a:rPr lang="en-US" altLang="zh-CN"/>
              <a:t>hotel</a:t>
            </a:r>
            <a:r>
              <a:rPr lang="zh-CN" altLang="en-US"/>
              <a:t>索引库，实现酒店数据的</a:t>
            </a:r>
            <a:r>
              <a:rPr lang="en-US" altLang="zh-CN"/>
              <a:t>CRUD</a:t>
            </a:r>
            <a:r>
              <a:rPr lang="zh-CN" altLang="en-US"/>
              <a:t>。</a:t>
            </a:r>
            <a:endParaRPr lang="en-US" altLang="zh-CN"/>
          </a:p>
          <a:p>
            <a:r>
              <a:rPr lang="zh-CN" altLang="en-US"/>
              <a:t>基本步骤如下：</a:t>
            </a:r>
            <a:endParaRPr lang="en-US" altLang="zh-CN"/>
          </a:p>
          <a:p>
            <a:pPr marL="342900" indent="-342900">
              <a:buFont typeface="+mj-lt"/>
              <a:buAutoNum type="arabicPeriod"/>
            </a:pPr>
            <a:r>
              <a:rPr lang="zh-CN" altLang="en-US"/>
              <a:t>初始化</a:t>
            </a:r>
            <a:r>
              <a:rPr lang="en-US" altLang="zh-CN"/>
              <a:t>JavaRestClient</a:t>
            </a:r>
            <a:endParaRPr lang="en-US" altLang="zh-CN"/>
          </a:p>
          <a:p>
            <a:pPr marL="342900" indent="-342900">
              <a:buFont typeface="+mj-lt"/>
              <a:buAutoNum type="arabicPeriod"/>
            </a:pPr>
            <a:r>
              <a:rPr lang="zh-CN" altLang="en-US"/>
              <a:t>利用</a:t>
            </a:r>
            <a:r>
              <a:rPr lang="en-US" altLang="zh-CN"/>
              <a:t>JavaRestClient</a:t>
            </a:r>
            <a:r>
              <a:rPr lang="zh-CN" altLang="en-US"/>
              <a:t>新增酒店数据</a:t>
            </a:r>
            <a:endParaRPr lang="en-US" altLang="zh-CN"/>
          </a:p>
          <a:p>
            <a:pPr marL="342900" indent="-342900">
              <a:buFont typeface="+mj-lt"/>
              <a:buAutoNum type="arabicPeriod"/>
            </a:pPr>
            <a:r>
              <a:rPr lang="zh-CN" altLang="en-US"/>
              <a:t>利用</a:t>
            </a:r>
            <a:r>
              <a:rPr lang="en-US" altLang="zh-CN"/>
              <a:t>JavaRestClient</a:t>
            </a:r>
            <a:r>
              <a:rPr lang="zh-CN" altLang="en-US"/>
              <a:t>根据</a:t>
            </a:r>
            <a:r>
              <a:rPr lang="en-US" altLang="zh-CN"/>
              <a:t>id</a:t>
            </a:r>
            <a:r>
              <a:rPr lang="zh-CN" altLang="en-US"/>
              <a:t>查询酒店数据</a:t>
            </a:r>
            <a:endParaRPr lang="en-US" altLang="zh-CN"/>
          </a:p>
          <a:p>
            <a:pPr marL="342900" indent="-342900">
              <a:buFont typeface="+mj-lt"/>
              <a:buAutoNum type="arabicPeriod"/>
            </a:pPr>
            <a:r>
              <a:rPr lang="zh-CN" altLang="en-US"/>
              <a:t>利用</a:t>
            </a:r>
            <a:r>
              <a:rPr lang="en-US" altLang="zh-CN"/>
              <a:t>JavaRestClient</a:t>
            </a:r>
            <a:r>
              <a:rPr lang="zh-CN" altLang="en-US"/>
              <a:t>删除酒店数据</a:t>
            </a:r>
            <a:endParaRPr lang="en-US" altLang="zh-CN"/>
          </a:p>
          <a:p>
            <a:pPr marL="342900" indent="-342900">
              <a:buFont typeface="+mj-lt"/>
              <a:buAutoNum type="arabicPeriod"/>
            </a:pPr>
            <a:r>
              <a:rPr lang="zh-CN" altLang="en-US"/>
              <a:t>利用</a:t>
            </a:r>
            <a:r>
              <a:rPr lang="en-US" altLang="zh-CN"/>
              <a:t>JavaRestClient</a:t>
            </a:r>
            <a:r>
              <a:rPr lang="zh-CN" altLang="en-US"/>
              <a:t>修改酒店数据</a:t>
            </a:r>
            <a:endParaRPr lang="en-US" altLang="zh-CN"/>
          </a:p>
        </p:txBody>
      </p:sp>
    </p:spTree>
  </p:cSld>
  <p:clrMapOvr>
    <a:masterClrMapping/>
  </p:clrMapOvr>
  <p:transition spd="slow">
    <p:push dir="u"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RestClient</a:t>
            </a:r>
            <a:r>
              <a:rPr lang="zh-CN" altLang="en-US"/>
              <a:t>操作文档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步骤</a:t>
            </a:r>
            <a:r>
              <a:rPr lang="en-US" altLang="zh-CN"/>
              <a:t>1</a:t>
            </a:r>
            <a:r>
              <a:rPr lang="zh-CN" altLang="en-US"/>
              <a:t>：初始化</a:t>
            </a:r>
            <a:r>
              <a:rPr lang="en-US" altLang="zh-CN"/>
              <a:t>JavaRestClient</a:t>
            </a:r>
            <a:endParaRPr lang="zh-CN" altLang="en-US"/>
          </a:p>
        </p:txBody>
      </p:sp>
      <p:sp>
        <p:nvSpPr>
          <p:cNvPr id="5" name="文本占位符 5"/>
          <p:cNvSpPr txBox="1"/>
          <p:nvPr/>
        </p:nvSpPr>
        <p:spPr>
          <a:xfrm>
            <a:off x="2195450" y="1798291"/>
            <a:ext cx="8771021" cy="4219575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新建一个测试类，实现文档相关操作，并且完成</a:t>
            </a:r>
            <a:r>
              <a:rPr lang="en-US" altLang="zh-CN"/>
              <a:t>JavaRestClient</a:t>
            </a:r>
            <a:r>
              <a:rPr lang="zh-CN" altLang="en-US"/>
              <a:t>的初始化</a:t>
            </a:r>
            <a:endParaRPr lang="en-US" altLang="zh-CN"/>
          </a:p>
          <a:p>
            <a:endParaRPr lang="zh-CN" altLang="en-US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2195450" y="2478436"/>
            <a:ext cx="7801100" cy="3539430"/>
          </a:xfrm>
          <a:prstGeom prst="rect">
            <a:avLst/>
          </a:prstGeom>
          <a:solidFill>
            <a:srgbClr val="F1F8ED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zh-CN" altLang="zh-CN" sz="14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public class </a:t>
            </a: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ElasticsearchDocumentTest {</a:t>
            </a:r>
            <a:b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zh-CN" altLang="zh-CN" sz="14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// </a:t>
            </a:r>
            <a:r>
              <a:rPr kumimoji="0" lang="zh-CN" altLang="zh-CN" sz="14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客户端</a:t>
            </a:r>
            <a:br>
              <a:rPr kumimoji="0" lang="zh-CN" altLang="zh-CN" sz="14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zh-CN" altLang="zh-CN" sz="14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private </a:t>
            </a: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RestHighLevelClient </a:t>
            </a:r>
            <a:r>
              <a:rPr kumimoji="0" lang="zh-CN" altLang="zh-CN" sz="14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client</a:t>
            </a: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;</a:t>
            </a:r>
            <a:r>
              <a:rPr kumimoji="0" lang="en-US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b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b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8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@BeforeEach</a:t>
            </a:r>
            <a:b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8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8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zh-CN" altLang="zh-CN" sz="14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void </a:t>
            </a: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setUp() {</a:t>
            </a:r>
            <a:b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zh-CN" altLang="zh-CN" sz="14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client </a:t>
            </a: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 </a:t>
            </a:r>
            <a:r>
              <a:rPr kumimoji="0" lang="zh-CN" altLang="zh-CN" sz="14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new </a:t>
            </a: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RestHighLevelClient(RestClient.</a:t>
            </a:r>
            <a:r>
              <a:rPr kumimoji="0" lang="zh-CN" altLang="zh-CN" sz="1400" b="0" i="1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builder</a:t>
            </a: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b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    HttpHost.</a:t>
            </a:r>
            <a:r>
              <a:rPr kumimoji="0" lang="zh-CN" altLang="zh-CN" sz="1400" b="0" i="1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create</a:t>
            </a: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zh-CN" altLang="zh-CN" sz="14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"http://192.168.150.101:9200"</a:t>
            </a: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</a:t>
            </a:r>
            <a:b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));</a:t>
            </a:r>
            <a:b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}</a:t>
            </a:r>
            <a:b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8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@AfterEach</a:t>
            </a:r>
            <a:b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8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8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zh-CN" altLang="zh-CN" sz="14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void </a:t>
            </a: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tearDown() </a:t>
            </a:r>
            <a:r>
              <a:rPr kumimoji="0" lang="zh-CN" altLang="zh-CN" sz="14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throws </a:t>
            </a: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IOException {</a:t>
            </a:r>
            <a:b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zh-CN" altLang="zh-CN" sz="14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client</a:t>
            </a: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.close();</a:t>
            </a:r>
            <a:b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}</a:t>
            </a:r>
            <a:b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}</a:t>
            </a:r>
            <a:endParaRPr kumimoji="0" lang="zh-CN" altLang="zh-CN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RestClient</a:t>
            </a:r>
            <a:r>
              <a:rPr lang="zh-CN" altLang="en-US"/>
              <a:t>操作文档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步骤</a:t>
            </a:r>
            <a:r>
              <a:rPr lang="en-US" altLang="zh-CN"/>
              <a:t>2</a:t>
            </a:r>
            <a:r>
              <a:rPr lang="zh-CN" altLang="en-US"/>
              <a:t>：添加酒店数据到索引库</a:t>
            </a:r>
            <a:endParaRPr lang="zh-CN" altLang="en-US"/>
          </a:p>
        </p:txBody>
      </p:sp>
      <p:sp>
        <p:nvSpPr>
          <p:cNvPr id="5" name="文本占位符 5"/>
          <p:cNvSpPr txBox="1"/>
          <p:nvPr/>
        </p:nvSpPr>
        <p:spPr>
          <a:xfrm>
            <a:off x="2195450" y="1798291"/>
            <a:ext cx="8771021" cy="4219575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先查询酒店数据，然后给这条数据创建倒排索引，即可完成添加：</a:t>
            </a:r>
            <a:endParaRPr lang="en-US" altLang="zh-CN"/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1662050" y="2505986"/>
            <a:ext cx="7215250" cy="2556534"/>
          </a:xfrm>
          <a:prstGeom prst="rect">
            <a:avLst/>
          </a:prstGeom>
          <a:solidFill>
            <a:srgbClr val="F1F8ED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8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@Test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8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void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testIndexDocument() 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throws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IOException {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// 1.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创建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request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对象</a:t>
            </a:r>
            <a:r>
              <a:rPr kumimoji="0" lang="en-US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b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IndexRequest request = 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new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IndexRequest(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</a:t>
            </a:r>
            <a:r>
              <a:rPr kumimoji="0" lang="en-US" altLang="zh-CN" sz="12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indexName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).id(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</a:t>
            </a:r>
            <a:r>
              <a:rPr kumimoji="0" lang="en-US" altLang="zh-CN" sz="12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1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// 2.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准备</a:t>
            </a:r>
            <a:r>
              <a:rPr kumimoji="0" lang="en-US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JSON</a:t>
            </a:r>
            <a:r>
              <a:rPr kumimoji="0" lang="zh-CN" altLang="en-US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文档</a:t>
            </a:r>
            <a:b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request.source(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</a:t>
            </a:r>
            <a:r>
              <a:rPr kumimoji="0" lang="en-US" altLang="zh-CN" sz="12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{\"name\": \"Jack\", \"age\": 21}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XContentType.</a:t>
            </a:r>
            <a:r>
              <a:rPr kumimoji="0" lang="zh-CN" altLang="zh-CN" sz="1200" b="1" i="1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JSON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// 3.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发送请求</a:t>
            </a:r>
            <a:b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client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.index(request, RequestOptions.</a:t>
            </a:r>
            <a:r>
              <a:rPr kumimoji="0" lang="zh-CN" altLang="zh-CN" sz="1200" b="1" i="1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DEFAULT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}</a:t>
            </a:r>
            <a:endParaRPr kumimoji="0" lang="zh-CN" altLang="zh-CN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388669" y="2910777"/>
            <a:ext cx="2613887" cy="145554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1" name="矩形 10"/>
          <p:cNvSpPr/>
          <p:nvPr/>
        </p:nvSpPr>
        <p:spPr>
          <a:xfrm>
            <a:off x="2047034" y="3409950"/>
            <a:ext cx="5848350" cy="257175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2" name="直接箭头连接符 11"/>
          <p:cNvCxnSpPr>
            <a:stCxn id="11" idx="3"/>
          </p:cNvCxnSpPr>
          <p:nvPr/>
        </p:nvCxnSpPr>
        <p:spPr>
          <a:xfrm flipV="1">
            <a:off x="7895384" y="3199954"/>
            <a:ext cx="1515316" cy="338584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2016046" y="3932066"/>
            <a:ext cx="6651703" cy="285750"/>
          </a:xfrm>
          <a:prstGeom prst="rect">
            <a:avLst/>
          </a:prstGeom>
          <a:noFill/>
          <a:ln w="19050">
            <a:solidFill>
              <a:srgbClr val="F00AED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" name="直接箭头连接符 13"/>
          <p:cNvCxnSpPr>
            <a:stCxn id="13" idx="3"/>
          </p:cNvCxnSpPr>
          <p:nvPr/>
        </p:nvCxnSpPr>
        <p:spPr>
          <a:xfrm flipV="1">
            <a:off x="8667749" y="4006597"/>
            <a:ext cx="720920" cy="68344"/>
          </a:xfrm>
          <a:prstGeom prst="straightConnector1">
            <a:avLst/>
          </a:prstGeom>
          <a:ln w="19050">
            <a:solidFill>
              <a:srgbClr val="F00AED"/>
            </a:solidFill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1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3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3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RestClient</a:t>
            </a:r>
            <a:r>
              <a:rPr lang="zh-CN" altLang="en-US"/>
              <a:t>操作文档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步骤</a:t>
            </a:r>
            <a:r>
              <a:rPr lang="en-US" altLang="zh-CN"/>
              <a:t>3</a:t>
            </a:r>
            <a:r>
              <a:rPr lang="zh-CN" altLang="en-US"/>
              <a:t>：根据</a:t>
            </a:r>
            <a:r>
              <a:rPr lang="en-US" altLang="zh-CN"/>
              <a:t>id</a:t>
            </a:r>
            <a:r>
              <a:rPr lang="zh-CN" altLang="en-US"/>
              <a:t>查询酒店数据</a:t>
            </a:r>
            <a:endParaRPr lang="zh-CN" altLang="en-US"/>
          </a:p>
        </p:txBody>
      </p:sp>
      <p:sp>
        <p:nvSpPr>
          <p:cNvPr id="5" name="文本占位符 5"/>
          <p:cNvSpPr txBox="1"/>
          <p:nvPr/>
        </p:nvSpPr>
        <p:spPr>
          <a:xfrm>
            <a:off x="2195450" y="1798291"/>
            <a:ext cx="8771021" cy="4219575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根据</a:t>
            </a:r>
            <a:r>
              <a:rPr lang="en-US" altLang="zh-CN"/>
              <a:t>id</a:t>
            </a:r>
            <a:r>
              <a:rPr lang="zh-CN" altLang="en-US"/>
              <a:t>查询到的文档数据是</a:t>
            </a:r>
            <a:r>
              <a:rPr lang="en-US" altLang="zh-CN"/>
              <a:t>json</a:t>
            </a:r>
            <a:r>
              <a:rPr lang="zh-CN" altLang="en-US"/>
              <a:t>，需要反序列化为</a:t>
            </a:r>
            <a:r>
              <a:rPr lang="en-US" altLang="zh-CN"/>
              <a:t>java</a:t>
            </a:r>
            <a:r>
              <a:rPr lang="zh-CN" altLang="en-US"/>
              <a:t>对象：</a:t>
            </a:r>
            <a:endParaRPr lang="en-US" altLang="zh-CN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2195450" y="2475128"/>
            <a:ext cx="6786626" cy="2713500"/>
          </a:xfrm>
          <a:prstGeom prst="rect">
            <a:avLst/>
          </a:prstGeom>
          <a:solidFill>
            <a:srgbClr val="F1F8ED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8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@Test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8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void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testGetDocumentById() 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throws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IOException {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// 1.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创建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request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对象</a:t>
            </a:r>
            <a:b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GetRequest request = 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new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GetRequest(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</a:t>
            </a:r>
            <a:r>
              <a:rPr kumimoji="0" lang="en-US" altLang="zh-CN" sz="12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indexName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</a:t>
            </a:r>
            <a:r>
              <a:rPr kumimoji="0" lang="en-US" altLang="zh-CN" sz="12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1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// 2.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发送请求</a:t>
            </a:r>
            <a:r>
              <a:rPr lang="zh-CN" altLang="en-US" sz="1200" i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，得到结果</a:t>
            </a:r>
            <a:b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GetResponse response = 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client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.get(request, RequestOptions.</a:t>
            </a:r>
            <a:r>
              <a:rPr kumimoji="0" lang="zh-CN" altLang="zh-CN" sz="1200" b="1" i="1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DEFAULT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// 3.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解析结果</a:t>
            </a:r>
            <a:r>
              <a:rPr kumimoji="0" lang="en-US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b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String json = response.getSourceAsString();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System.</a:t>
            </a:r>
            <a:r>
              <a:rPr kumimoji="0" lang="zh-CN" altLang="zh-CN" sz="1200" b="1" i="1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out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.println(</a:t>
            </a:r>
            <a:r>
              <a:rPr kumimoji="0" lang="en-US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json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}</a:t>
            </a:r>
            <a:endParaRPr kumimoji="0" lang="zh-CN" altLang="zh-CN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66745" y="3313846"/>
            <a:ext cx="2659610" cy="255292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8" name="矩形 7"/>
          <p:cNvSpPr/>
          <p:nvPr/>
        </p:nvSpPr>
        <p:spPr>
          <a:xfrm>
            <a:off x="2619375" y="4171950"/>
            <a:ext cx="4067175" cy="304800"/>
          </a:xfrm>
          <a:prstGeom prst="rect">
            <a:avLst/>
          </a:prstGeom>
          <a:noFill/>
          <a:ln w="19050">
            <a:solidFill>
              <a:srgbClr val="F00AED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/>
          <p:cNvCxnSpPr>
            <a:stCxn id="14" idx="3"/>
            <a:endCxn id="21" idx="1"/>
          </p:cNvCxnSpPr>
          <p:nvPr/>
        </p:nvCxnSpPr>
        <p:spPr>
          <a:xfrm flipV="1">
            <a:off x="7715250" y="2784084"/>
            <a:ext cx="1451495" cy="578313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2635713" y="3209997"/>
            <a:ext cx="5079537" cy="304800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7" name="直接箭头连接符 16"/>
          <p:cNvCxnSpPr>
            <a:stCxn id="8" idx="3"/>
          </p:cNvCxnSpPr>
          <p:nvPr/>
        </p:nvCxnSpPr>
        <p:spPr>
          <a:xfrm>
            <a:off x="6686550" y="4324350"/>
            <a:ext cx="2719451" cy="988479"/>
          </a:xfrm>
          <a:prstGeom prst="straightConnector1">
            <a:avLst/>
          </a:prstGeom>
          <a:ln w="19050">
            <a:solidFill>
              <a:srgbClr val="F00AED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21" name="图片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6745" y="2608809"/>
            <a:ext cx="2446232" cy="350550"/>
          </a:xfrm>
          <a:prstGeom prst="rect">
            <a:avLst/>
          </a:prstGeom>
          <a:ln>
            <a:solidFill>
              <a:srgbClr val="00B0F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1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2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1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3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14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RestClient</a:t>
            </a:r>
            <a:r>
              <a:rPr lang="zh-CN" altLang="en-US"/>
              <a:t>操作文档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步骤</a:t>
            </a:r>
            <a:r>
              <a:rPr lang="en-US" altLang="zh-CN"/>
              <a:t>4</a:t>
            </a:r>
            <a:r>
              <a:rPr lang="zh-CN" altLang="en-US"/>
              <a:t>：根据</a:t>
            </a:r>
            <a:r>
              <a:rPr lang="en-US" altLang="zh-CN"/>
              <a:t>id</a:t>
            </a:r>
            <a:r>
              <a:rPr lang="zh-CN" altLang="en-US"/>
              <a:t>修改酒店数据</a:t>
            </a:r>
            <a:endParaRPr lang="zh-CN" altLang="en-US"/>
          </a:p>
        </p:txBody>
      </p:sp>
      <p:sp>
        <p:nvSpPr>
          <p:cNvPr id="5" name="文本占位符 5"/>
          <p:cNvSpPr txBox="1"/>
          <p:nvPr/>
        </p:nvSpPr>
        <p:spPr>
          <a:xfrm>
            <a:off x="2195450" y="1798291"/>
            <a:ext cx="8771021" cy="4219575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修改文档数据有两种方式：</a:t>
            </a:r>
            <a:endParaRPr lang="en-US" altLang="zh-CN"/>
          </a:p>
          <a:p>
            <a:r>
              <a:rPr lang="zh-CN" altLang="en-US"/>
              <a:t>方式一：全量更新。再次写入</a:t>
            </a:r>
            <a:r>
              <a:rPr lang="en-US" altLang="zh-CN"/>
              <a:t>id</a:t>
            </a:r>
            <a:r>
              <a:rPr lang="zh-CN" altLang="en-US"/>
              <a:t>一样的文档，就会删除旧文档，添加新文档</a:t>
            </a:r>
            <a:endParaRPr lang="en-US" altLang="zh-CN"/>
          </a:p>
          <a:p>
            <a:r>
              <a:rPr lang="zh-CN" altLang="en-US"/>
              <a:t>方式二：局部更新。只更新部分字段，我们演示方式二</a:t>
            </a:r>
            <a:endParaRPr lang="en-US" altLang="zh-CN"/>
          </a:p>
          <a:p>
            <a:endParaRPr lang="en-US" altLang="zh-CN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2195450" y="3136700"/>
            <a:ext cx="6224650" cy="2953565"/>
          </a:xfrm>
          <a:prstGeom prst="rect">
            <a:avLst/>
          </a:prstGeom>
          <a:solidFill>
            <a:srgbClr val="F1F8ED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8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@Test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8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void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testUpdateDocumentById() 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throws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IOException {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// 1.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创建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request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对象</a:t>
            </a:r>
            <a:b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UpdateRequest request = 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new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UpdateRequest(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</a:t>
            </a:r>
            <a:r>
              <a:rPr kumimoji="0" lang="en-US" altLang="zh-CN" sz="12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indexName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</a:t>
            </a:r>
            <a:r>
              <a:rPr kumimoji="0" lang="en-US" altLang="zh-CN" sz="12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1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// 2.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准备参数</a:t>
            </a:r>
            <a:r>
              <a:rPr lang="zh-CN" altLang="en-US" sz="1200" i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，每</a:t>
            </a:r>
            <a:r>
              <a:rPr lang="en-US" altLang="zh-CN" sz="1200" i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zh-CN" altLang="en-US" sz="1200" i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个参数为一对 </a:t>
            </a:r>
            <a:r>
              <a:rPr lang="en-US" altLang="zh-CN" sz="1200" i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key value</a:t>
            </a:r>
            <a:b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request.doc(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</a:t>
            </a:r>
            <a:r>
              <a:rPr kumimoji="0" lang="en-US" altLang="zh-CN" sz="12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age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zh-CN" sz="12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18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</a:t>
            </a:r>
            <a:r>
              <a:rPr kumimoji="0" lang="en-US" altLang="zh-CN" sz="12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name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</a:t>
            </a:r>
            <a:r>
              <a:rPr kumimoji="0" lang="en-US" altLang="zh-CN" sz="12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Rose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</a:t>
            </a:r>
            <a:b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// 3.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更新文档</a:t>
            </a:r>
            <a:b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client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.update(request, RequestOptions.</a:t>
            </a:r>
            <a:r>
              <a:rPr kumimoji="0" lang="zh-CN" altLang="zh-CN" sz="1200" b="1" i="1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DEFAULT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}</a:t>
            </a:r>
            <a:endParaRPr kumimoji="0" lang="zh-CN" altLang="zh-CN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54838" y="3866657"/>
            <a:ext cx="2735817" cy="149364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8" name="矩形 7"/>
          <p:cNvSpPr/>
          <p:nvPr/>
        </p:nvSpPr>
        <p:spPr>
          <a:xfrm>
            <a:off x="2530395" y="3885707"/>
            <a:ext cx="5784929" cy="257668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箭头连接符 8"/>
          <p:cNvCxnSpPr>
            <a:stCxn id="8" idx="3"/>
          </p:cNvCxnSpPr>
          <p:nvPr/>
        </p:nvCxnSpPr>
        <p:spPr>
          <a:xfrm>
            <a:off x="8315324" y="4014541"/>
            <a:ext cx="904876" cy="128834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2530397" y="4419600"/>
            <a:ext cx="4927678" cy="940705"/>
          </a:xfrm>
          <a:prstGeom prst="rect">
            <a:avLst/>
          </a:prstGeom>
          <a:noFill/>
          <a:ln w="19050">
            <a:solidFill>
              <a:srgbClr val="F00AED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" name="直接箭头连接符 10"/>
          <p:cNvCxnSpPr>
            <a:stCxn id="10" idx="3"/>
          </p:cNvCxnSpPr>
          <p:nvPr/>
        </p:nvCxnSpPr>
        <p:spPr>
          <a:xfrm flipV="1">
            <a:off x="7458075" y="4770459"/>
            <a:ext cx="1628775" cy="119494"/>
          </a:xfrm>
          <a:prstGeom prst="straightConnector1">
            <a:avLst/>
          </a:prstGeom>
          <a:ln w="19050">
            <a:solidFill>
              <a:srgbClr val="F00AED"/>
            </a:solidFill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1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2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RestClient</a:t>
            </a:r>
            <a:r>
              <a:rPr lang="zh-CN" altLang="en-US"/>
              <a:t>操作文档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步骤</a:t>
            </a:r>
            <a:r>
              <a:rPr lang="en-US" altLang="zh-CN"/>
              <a:t>5</a:t>
            </a:r>
            <a:r>
              <a:rPr lang="zh-CN" altLang="en-US"/>
              <a:t>：根据</a:t>
            </a:r>
            <a:r>
              <a:rPr lang="en-US" altLang="zh-CN"/>
              <a:t>id</a:t>
            </a:r>
            <a:r>
              <a:rPr lang="zh-CN" altLang="en-US"/>
              <a:t>删除文档数据</a:t>
            </a:r>
            <a:endParaRPr lang="zh-CN" altLang="en-US"/>
          </a:p>
        </p:txBody>
      </p:sp>
      <p:sp>
        <p:nvSpPr>
          <p:cNvPr id="5" name="文本占位符 5"/>
          <p:cNvSpPr txBox="1"/>
          <p:nvPr/>
        </p:nvSpPr>
        <p:spPr>
          <a:xfrm>
            <a:off x="2195450" y="1798291"/>
            <a:ext cx="8771021" cy="4219575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删除文档代码如下：</a:t>
            </a:r>
            <a:endParaRPr lang="zh-CN" altLang="en-US"/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2195450" y="2438081"/>
            <a:ext cx="6882773" cy="1753237"/>
          </a:xfrm>
          <a:prstGeom prst="rect">
            <a:avLst/>
          </a:prstGeom>
          <a:solidFill>
            <a:srgbClr val="F1F8ED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8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@Test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8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void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testDeleteDocumentById() 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throws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IOException {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// 1.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创建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request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对象</a:t>
            </a:r>
            <a:b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DeleteRequest request = 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new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DeleteRequest(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</a:t>
            </a:r>
            <a:r>
              <a:rPr kumimoji="0" lang="en-US" altLang="zh-CN" sz="12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indexName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</a:t>
            </a:r>
            <a:r>
              <a:rPr kumimoji="0" lang="en-US" altLang="zh-CN" sz="12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1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// 2.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删除文档</a:t>
            </a:r>
            <a:r>
              <a:rPr kumimoji="0" lang="en-US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b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client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.delete(request, RequestOptions.</a:t>
            </a:r>
            <a:r>
              <a:rPr kumimoji="0" lang="zh-CN" altLang="zh-CN" sz="1200" b="1" i="1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DEFAULT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}</a:t>
            </a:r>
            <a:endParaRPr kumimoji="0" lang="zh-CN" altLang="zh-CN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/>
              <a:t>文档操作的基本步骤：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初始化</a:t>
            </a:r>
            <a:r>
              <a:rPr lang="en-US" altLang="zh-CN" sz="16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RestHighLevelClient</a:t>
            </a:r>
            <a:endParaRPr lang="en-US" altLang="zh-CN" sz="1600" b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/>
              <a:t>创建</a:t>
            </a:r>
            <a:r>
              <a:rPr lang="en-US" altLang="zh-CN" sz="1600"/>
              <a:t>XxxRequest</a:t>
            </a:r>
            <a:r>
              <a:rPr lang="zh-CN" altLang="en-US" sz="1600"/>
              <a:t>。</a:t>
            </a:r>
            <a:r>
              <a:rPr lang="en-US" altLang="zh-CN" sz="1600"/>
              <a:t>XXX</a:t>
            </a:r>
            <a:r>
              <a:rPr lang="zh-CN" altLang="en-US" sz="1600"/>
              <a:t>是</a:t>
            </a:r>
            <a:r>
              <a:rPr lang="en-US" altLang="zh-CN" sz="1600"/>
              <a:t>Index</a:t>
            </a:r>
            <a:r>
              <a:rPr lang="zh-CN" altLang="en-US" sz="1600"/>
              <a:t>、</a:t>
            </a:r>
            <a:r>
              <a:rPr lang="en-US" altLang="zh-CN" sz="1600"/>
              <a:t>Get</a:t>
            </a:r>
            <a:r>
              <a:rPr lang="zh-CN" altLang="en-US" sz="1600"/>
              <a:t>、</a:t>
            </a:r>
            <a:r>
              <a:rPr lang="en-US" altLang="zh-CN" sz="1600"/>
              <a:t>Update</a:t>
            </a:r>
            <a:r>
              <a:rPr lang="zh-CN" altLang="en-US" sz="1600"/>
              <a:t>、</a:t>
            </a:r>
            <a:r>
              <a:rPr lang="en-US" altLang="zh-CN" sz="1600"/>
              <a:t>Delete</a:t>
            </a:r>
            <a:endParaRPr lang="en-US" altLang="zh-CN" sz="16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准备参数（</a:t>
            </a:r>
            <a:r>
              <a:rPr lang="en-US" altLang="zh-CN" sz="16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Index</a:t>
            </a:r>
            <a:r>
              <a:rPr lang="zh-CN" altLang="en-US" sz="16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和</a:t>
            </a:r>
            <a:r>
              <a:rPr lang="en-US" altLang="zh-CN" sz="16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Update</a:t>
            </a:r>
            <a:r>
              <a:rPr lang="zh-CN" altLang="en-US" sz="16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时需要）</a:t>
            </a:r>
            <a:endParaRPr lang="en-US" altLang="zh-CN" sz="1600" b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/>
              <a:t>发送请求。调用</a:t>
            </a:r>
            <a:r>
              <a:rPr lang="en-US" altLang="zh-CN" sz="16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RestHighLevelClient</a:t>
            </a:r>
            <a:r>
              <a:rPr lang="en-US" altLang="zh-CN" sz="1600"/>
              <a:t>#.xxx()</a:t>
            </a:r>
            <a:r>
              <a:rPr lang="zh-CN" altLang="en-US" sz="1600"/>
              <a:t>方法，</a:t>
            </a:r>
            <a:r>
              <a:rPr lang="en-US" altLang="zh-CN" sz="1600"/>
              <a:t>xxx</a:t>
            </a:r>
            <a:r>
              <a:rPr lang="zh-CN" altLang="en-US" sz="1600"/>
              <a:t>是</a:t>
            </a:r>
            <a:r>
              <a:rPr lang="en-US" altLang="zh-CN" sz="1600"/>
              <a:t>index</a:t>
            </a:r>
            <a:r>
              <a:rPr lang="zh-CN" altLang="en-US" sz="1600"/>
              <a:t>、</a:t>
            </a:r>
            <a:r>
              <a:rPr lang="en-US" altLang="zh-CN" sz="1600"/>
              <a:t>get</a:t>
            </a:r>
            <a:r>
              <a:rPr lang="zh-CN" altLang="en-US" sz="1600"/>
              <a:t>、</a:t>
            </a:r>
            <a:r>
              <a:rPr lang="en-US" altLang="zh-CN" sz="1600"/>
              <a:t>update</a:t>
            </a:r>
            <a:r>
              <a:rPr lang="zh-CN" altLang="en-US" sz="1600"/>
              <a:t>、</a:t>
            </a:r>
            <a:r>
              <a:rPr lang="en-US" altLang="zh-CN" sz="1600"/>
              <a:t>delete</a:t>
            </a:r>
            <a:endParaRPr lang="en-US" altLang="zh-CN" sz="16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/>
              <a:t>解析结果（</a:t>
            </a:r>
            <a:r>
              <a:rPr lang="en-US" altLang="zh-CN" sz="1600"/>
              <a:t>Get</a:t>
            </a:r>
            <a:r>
              <a:rPr lang="zh-CN" altLang="en-US" sz="1600"/>
              <a:t>时需要）</a:t>
            </a:r>
            <a:endParaRPr lang="en-US" altLang="zh-CN" sz="160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RestClient</a:t>
            </a:r>
            <a:r>
              <a:rPr lang="zh-CN" altLang="en-US"/>
              <a:t>操作文档</a:t>
            </a:r>
            <a:endParaRPr lang="zh-CN" altLang="en-US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矩形: 圆角 53"/>
          <p:cNvSpPr/>
          <p:nvPr/>
        </p:nvSpPr>
        <p:spPr>
          <a:xfrm>
            <a:off x="2129538" y="2437751"/>
            <a:ext cx="6405346" cy="1030693"/>
          </a:xfrm>
          <a:prstGeom prst="roundRect">
            <a:avLst>
              <a:gd name="adj" fmla="val 11510"/>
            </a:avLst>
          </a:prstGeom>
          <a:solidFill>
            <a:srgbClr val="FCDC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>
                <a:solidFill>
                  <a:srgbClr val="EF5098"/>
                </a:solidFill>
              </a:rPr>
              <a:t> 数据可视化</a:t>
            </a:r>
            <a:endParaRPr lang="zh-CN" altLang="en-US">
              <a:solidFill>
                <a:srgbClr val="EF5098"/>
              </a:solidFill>
            </a:endParaRPr>
          </a:p>
        </p:txBody>
      </p:sp>
      <p:sp>
        <p:nvSpPr>
          <p:cNvPr id="53" name="矩形: 圆角 52"/>
          <p:cNvSpPr/>
          <p:nvPr/>
        </p:nvSpPr>
        <p:spPr>
          <a:xfrm>
            <a:off x="2147526" y="3793093"/>
            <a:ext cx="6405346" cy="1030693"/>
          </a:xfrm>
          <a:prstGeom prst="roundRect">
            <a:avLst>
              <a:gd name="adj" fmla="val 11510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>
                <a:solidFill>
                  <a:schemeClr val="accent6">
                    <a:lumMod val="75000"/>
                  </a:schemeClr>
                </a:solidFill>
              </a:rPr>
              <a:t> 存储、计算</a:t>
            </a:r>
            <a:endParaRPr lang="en-US" altLang="zh-CN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zh-CN" altLang="en-US">
                <a:solidFill>
                  <a:schemeClr val="accent6">
                    <a:lumMod val="75000"/>
                  </a:schemeClr>
                </a:solidFill>
              </a:rPr>
              <a:t> 、搜索数据</a:t>
            </a:r>
            <a:endParaRPr lang="zh-CN" altLang="en-US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5" name="矩形: 圆角 44"/>
          <p:cNvSpPr/>
          <p:nvPr/>
        </p:nvSpPr>
        <p:spPr>
          <a:xfrm>
            <a:off x="2152071" y="5148434"/>
            <a:ext cx="6382813" cy="1030693"/>
          </a:xfrm>
          <a:prstGeom prst="roundRect">
            <a:avLst>
              <a:gd name="adj" fmla="val 11510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>
                <a:solidFill>
                  <a:schemeClr val="accent5">
                    <a:lumMod val="75000"/>
                  </a:schemeClr>
                </a:solidFill>
              </a:rPr>
              <a:t> 数据抓取</a:t>
            </a:r>
            <a:endParaRPr lang="zh-CN" altLang="en-US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440" name="椭圆 439"/>
          <p:cNvSpPr/>
          <p:nvPr/>
        </p:nvSpPr>
        <p:spPr>
          <a:xfrm>
            <a:off x="235492" y="5466280"/>
            <a:ext cx="271699" cy="271699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37" name="图形 43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0677254" y="4881774"/>
            <a:ext cx="1162050" cy="1162050"/>
          </a:xfrm>
          <a:prstGeom prst="rect">
            <a:avLst/>
          </a:prstGeom>
        </p:spPr>
      </p:pic>
      <p:sp>
        <p:nvSpPr>
          <p:cNvPr id="438" name="椭圆 437"/>
          <p:cNvSpPr/>
          <p:nvPr/>
        </p:nvSpPr>
        <p:spPr>
          <a:xfrm>
            <a:off x="11122429" y="3657811"/>
            <a:ext cx="271699" cy="271699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初识</a:t>
            </a:r>
            <a:r>
              <a:rPr lang="en-US" altLang="zh-CN"/>
              <a:t>elasticsearch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什么是</a:t>
            </a:r>
            <a:r>
              <a:rPr lang="en-US" altLang="zh-CN"/>
              <a:t>elasticsearch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>
          <a:xfrm>
            <a:off x="710880" y="1656001"/>
            <a:ext cx="10698800" cy="490058"/>
          </a:xfrm>
        </p:spPr>
        <p:txBody>
          <a:bodyPr/>
          <a:lstStyle/>
          <a:p>
            <a:r>
              <a:rPr lang="en-US" altLang="zh-CN"/>
              <a:t>elasticsearch</a:t>
            </a:r>
            <a:r>
              <a:rPr lang="zh-CN" altLang="en-US"/>
              <a:t>是</a:t>
            </a:r>
            <a:r>
              <a:rPr lang="en-US" altLang="zh-CN"/>
              <a:t>elastic stack</a:t>
            </a:r>
            <a:r>
              <a:rPr lang="zh-CN" altLang="en-US"/>
              <a:t>的核心，负责存储、搜索、分析数据。</a:t>
            </a:r>
            <a:endParaRPr lang="zh-CN" altLang="en-US"/>
          </a:p>
        </p:txBody>
      </p:sp>
      <p:pic>
        <p:nvPicPr>
          <p:cNvPr id="431" name="图形 43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95242" y="3657811"/>
            <a:ext cx="2428875" cy="2447925"/>
          </a:xfrm>
          <a:prstGeom prst="rect">
            <a:avLst/>
          </a:prstGeom>
        </p:spPr>
      </p:pic>
      <p:pic>
        <p:nvPicPr>
          <p:cNvPr id="441" name="图形 44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1085849" y="3784254"/>
            <a:ext cx="1369510" cy="1364181"/>
          </a:xfrm>
          <a:prstGeom prst="rect">
            <a:avLst/>
          </a:prstGeom>
        </p:spPr>
      </p:pic>
      <p:grpSp>
        <p:nvGrpSpPr>
          <p:cNvPr id="46" name="组合 45"/>
          <p:cNvGrpSpPr/>
          <p:nvPr/>
        </p:nvGrpSpPr>
        <p:grpSpPr>
          <a:xfrm>
            <a:off x="3972167" y="3934807"/>
            <a:ext cx="4169308" cy="747265"/>
            <a:chOff x="3279444" y="3902268"/>
            <a:chExt cx="4169308" cy="747265"/>
          </a:xfrm>
        </p:grpSpPr>
        <p:sp>
          <p:nvSpPr>
            <p:cNvPr id="10" name="矩形: 圆角 9"/>
            <p:cNvSpPr/>
            <p:nvPr/>
          </p:nvSpPr>
          <p:spPr>
            <a:xfrm>
              <a:off x="3279444" y="3902268"/>
              <a:ext cx="4169308" cy="747265"/>
            </a:xfrm>
            <a:prstGeom prst="roundRect">
              <a:avLst/>
            </a:prstGeom>
            <a:noFill/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8" name="组合 17"/>
            <p:cNvGrpSpPr/>
            <p:nvPr/>
          </p:nvGrpSpPr>
          <p:grpSpPr>
            <a:xfrm>
              <a:off x="4196353" y="3971100"/>
              <a:ext cx="2486136" cy="609600"/>
              <a:chOff x="2877930" y="3998342"/>
              <a:chExt cx="2486136" cy="609600"/>
            </a:xfrm>
          </p:grpSpPr>
          <p:pic>
            <p:nvPicPr>
              <p:cNvPr id="8" name="图形 7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2877930" y="3998342"/>
                <a:ext cx="609600" cy="609600"/>
              </a:xfrm>
              <a:prstGeom prst="rect">
                <a:avLst/>
              </a:prstGeom>
            </p:spPr>
          </p:pic>
          <p:sp>
            <p:nvSpPr>
              <p:cNvPr id="9" name="文本框 8"/>
              <p:cNvSpPr txBox="1"/>
              <p:nvPr/>
            </p:nvSpPr>
            <p:spPr>
              <a:xfrm>
                <a:off x="3401916" y="4103087"/>
                <a:ext cx="196215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zh-CN" sz="20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ea"/>
                    <a:ea typeface="+mj-ea"/>
                  </a:rPr>
                  <a:t>Elasticsearch</a:t>
                </a:r>
                <a:endParaRPr lang="zh-CN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endParaRPr>
              </a:p>
            </p:txBody>
          </p:sp>
        </p:grpSp>
      </p:grpSp>
      <p:grpSp>
        <p:nvGrpSpPr>
          <p:cNvPr id="47" name="组合 46"/>
          <p:cNvGrpSpPr/>
          <p:nvPr/>
        </p:nvGrpSpPr>
        <p:grpSpPr>
          <a:xfrm>
            <a:off x="3972167" y="2579465"/>
            <a:ext cx="4169308" cy="747265"/>
            <a:chOff x="3279444" y="2576127"/>
            <a:chExt cx="4169308" cy="747265"/>
          </a:xfrm>
        </p:grpSpPr>
        <p:grpSp>
          <p:nvGrpSpPr>
            <p:cNvPr id="44" name="组合 43"/>
            <p:cNvGrpSpPr/>
            <p:nvPr/>
          </p:nvGrpSpPr>
          <p:grpSpPr>
            <a:xfrm>
              <a:off x="4448444" y="2644959"/>
              <a:ext cx="1831309" cy="609600"/>
              <a:chOff x="4501153" y="2644959"/>
              <a:chExt cx="1831309" cy="609600"/>
            </a:xfrm>
          </p:grpSpPr>
          <p:pic>
            <p:nvPicPr>
              <p:cNvPr id="20" name="图形 19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4501153" y="2644959"/>
                <a:ext cx="609600" cy="609600"/>
              </a:xfrm>
              <a:prstGeom prst="rect">
                <a:avLst/>
              </a:prstGeom>
            </p:spPr>
          </p:pic>
          <p:sp>
            <p:nvSpPr>
              <p:cNvPr id="28" name="文本框 27"/>
              <p:cNvSpPr txBox="1"/>
              <p:nvPr/>
            </p:nvSpPr>
            <p:spPr>
              <a:xfrm>
                <a:off x="5039709" y="2749704"/>
                <a:ext cx="129275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zh-CN" sz="20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ea"/>
                    <a:ea typeface="+mj-ea"/>
                  </a:rPr>
                  <a:t>Kibana</a:t>
                </a:r>
                <a:endParaRPr lang="zh-CN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endParaRPr>
              </a:p>
            </p:txBody>
          </p:sp>
        </p:grpSp>
        <p:sp>
          <p:nvSpPr>
            <p:cNvPr id="30" name="矩形: 圆角 29"/>
            <p:cNvSpPr/>
            <p:nvPr/>
          </p:nvSpPr>
          <p:spPr>
            <a:xfrm>
              <a:off x="3279444" y="2576127"/>
              <a:ext cx="4169308" cy="747265"/>
            </a:xfrm>
            <a:prstGeom prst="roundRect">
              <a:avLst/>
            </a:prstGeom>
            <a:noFill/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6277037" y="5290148"/>
            <a:ext cx="1864438" cy="747265"/>
            <a:chOff x="4767924" y="4991564"/>
            <a:chExt cx="1864438" cy="747265"/>
          </a:xfrm>
        </p:grpSpPr>
        <p:sp>
          <p:nvSpPr>
            <p:cNvPr id="34" name="矩形: 圆角 33"/>
            <p:cNvSpPr/>
            <p:nvPr/>
          </p:nvSpPr>
          <p:spPr>
            <a:xfrm>
              <a:off x="4767924" y="4991564"/>
              <a:ext cx="1864438" cy="747265"/>
            </a:xfrm>
            <a:prstGeom prst="roundRect">
              <a:avLst/>
            </a:prstGeom>
            <a:noFill/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9" name="组合 28"/>
            <p:cNvGrpSpPr/>
            <p:nvPr/>
          </p:nvGrpSpPr>
          <p:grpSpPr>
            <a:xfrm>
              <a:off x="4930668" y="5060396"/>
              <a:ext cx="1538951" cy="609600"/>
              <a:chOff x="2989646" y="2569634"/>
              <a:chExt cx="1538951" cy="609600"/>
            </a:xfrm>
          </p:grpSpPr>
          <p:sp>
            <p:nvSpPr>
              <p:cNvPr id="33" name="文本框 32"/>
              <p:cNvSpPr txBox="1"/>
              <p:nvPr/>
            </p:nvSpPr>
            <p:spPr>
              <a:xfrm>
                <a:off x="3524332" y="2674379"/>
                <a:ext cx="100426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zh-CN" sz="20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ea"/>
                    <a:ea typeface="+mj-ea"/>
                  </a:rPr>
                  <a:t>Beats</a:t>
                </a:r>
                <a:endParaRPr lang="zh-CN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endParaRPr>
              </a:p>
            </p:txBody>
          </p:sp>
          <p:pic>
            <p:nvPicPr>
              <p:cNvPr id="25" name="图形 24"/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2989646" y="2569634"/>
                <a:ext cx="609600" cy="609600"/>
              </a:xfrm>
              <a:prstGeom prst="rect">
                <a:avLst/>
              </a:prstGeom>
            </p:spPr>
          </p:pic>
        </p:grpSp>
      </p:grpSp>
      <p:grpSp>
        <p:nvGrpSpPr>
          <p:cNvPr id="36" name="组合 35"/>
          <p:cNvGrpSpPr/>
          <p:nvPr/>
        </p:nvGrpSpPr>
        <p:grpSpPr>
          <a:xfrm>
            <a:off x="3972167" y="5290148"/>
            <a:ext cx="2128152" cy="747265"/>
            <a:chOff x="2210148" y="5637693"/>
            <a:chExt cx="2128152" cy="747265"/>
          </a:xfrm>
        </p:grpSpPr>
        <p:sp>
          <p:nvSpPr>
            <p:cNvPr id="40" name="矩形: 圆角 39"/>
            <p:cNvSpPr/>
            <p:nvPr/>
          </p:nvSpPr>
          <p:spPr>
            <a:xfrm>
              <a:off x="2210148" y="5637693"/>
              <a:ext cx="2128152" cy="747265"/>
            </a:xfrm>
            <a:prstGeom prst="roundRect">
              <a:avLst/>
            </a:prstGeom>
            <a:noFill/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5" name="组合 34"/>
            <p:cNvGrpSpPr/>
            <p:nvPr/>
          </p:nvGrpSpPr>
          <p:grpSpPr>
            <a:xfrm>
              <a:off x="2342005" y="5706525"/>
              <a:ext cx="1864438" cy="609600"/>
              <a:chOff x="2389169" y="5706525"/>
              <a:chExt cx="1864438" cy="609600"/>
            </a:xfrm>
          </p:grpSpPr>
          <p:pic>
            <p:nvPicPr>
              <p:cNvPr id="27" name="图形 26"/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2389169" y="5706525"/>
                <a:ext cx="609600" cy="609600"/>
              </a:xfrm>
              <a:prstGeom prst="rect">
                <a:avLst/>
              </a:prstGeom>
            </p:spPr>
          </p:pic>
          <p:sp>
            <p:nvSpPr>
              <p:cNvPr id="42" name="文本框 41"/>
              <p:cNvSpPr txBox="1"/>
              <p:nvPr/>
            </p:nvSpPr>
            <p:spPr>
              <a:xfrm>
                <a:off x="2907578" y="5811270"/>
                <a:ext cx="134602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zh-CN" sz="20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ea"/>
                    <a:ea typeface="+mj-ea"/>
                  </a:rPr>
                  <a:t>Logstash</a:t>
                </a:r>
                <a:endParaRPr lang="zh-CN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endParaRPr>
              </a:p>
            </p:txBody>
          </p:sp>
        </p:grpSp>
      </p:grpSp>
      <p:sp>
        <p:nvSpPr>
          <p:cNvPr id="49" name="矩形: 圆角 48"/>
          <p:cNvSpPr/>
          <p:nvPr/>
        </p:nvSpPr>
        <p:spPr>
          <a:xfrm>
            <a:off x="7323317" y="4391294"/>
            <a:ext cx="748780" cy="240417"/>
          </a:xfrm>
          <a:prstGeom prst="roundRect">
            <a:avLst>
              <a:gd name="adj" fmla="val 32100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440" tIns="45720" rIns="73440" bIns="45720" rtlCol="0" anchor="ctr"/>
          <a:lstStyle/>
          <a:p>
            <a:pPr algn="ctr"/>
            <a:r>
              <a:rPr lang="en-US" altLang="zh-CN" sz="1200">
                <a:solidFill>
                  <a:srgbClr val="0779A1"/>
                </a:solidFill>
              </a:rPr>
              <a:t>Lucene</a:t>
            </a:r>
            <a:endParaRPr lang="zh-CN" altLang="en-US" sz="1200">
              <a:solidFill>
                <a:srgbClr val="0779A1"/>
              </a:solidFill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4500" decel="45500" autoRev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2.70833E-6 4.44444E-6 L 0.01914 -0.02547 " pathEditMode="relative" rAng="0" ptsTypes="AA">
                                      <p:cBhvr>
                                        <p:cTn id="6" dur="10000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51" y="-127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ccel="54500" decel="45500" autoRev="1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animMotion origin="layout" path="M 2.5E-6 2.22222E-6 L -0.01433 -0.01435 " pathEditMode="relative" rAng="0" ptsTypes="AA">
                                      <p:cBhvr>
                                        <p:cTn id="8" dur="10000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16" y="-718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indefinite" accel="54500" decel="45500" autoRev="1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animMotion origin="layout" path="M 2.70833E-6 7.40741E-7 L -0.02683 0.00162 " pathEditMode="relative" rAng="0" ptsTypes="AA">
                                      <p:cBhvr>
                                        <p:cTn id="10" dur="10000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41" y="69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repeatCount="indefinite" accel="54500" decel="45500" autoRev="1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1.45833E-6 3.33333E-6 L -0.02188 -0.02523 " pathEditMode="relative" rAng="0" ptsTypes="AA">
                                      <p:cBhvr>
                                        <p:cTn id="12" dur="10000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94" y="-1273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37" presetClass="path" presetSubtype="0" repeatCount="indefinite" accel="54500" decel="455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0.00416 -0.02199 L 0.01432 -0.01574 C 0.01666 -0.01366 0.01927 -0.01204 0.02265 -0.00787 C 0.02591 -0.00486 0.02825 -0.0007 0.02955 0.00393 L 0.03724 0.01713 " pathEditMode="relative" rAng="12840000" ptsTypes="AAAAA">
                                      <p:cBhvr>
                                        <p:cTn id="14" dur="10000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45" y="169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3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2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53" grpId="0" animBg="1"/>
      <p:bldP spid="45" grpId="0" animBg="1"/>
      <p:bldP spid="440" grpId="0" animBg="1"/>
      <p:bldP spid="438" grpId="0" animBg="1"/>
      <p:bldP spid="49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RestClient</a:t>
            </a:r>
            <a:r>
              <a:rPr lang="zh-CN" altLang="en-US"/>
              <a:t>操作文档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利用</a:t>
            </a:r>
            <a:r>
              <a:rPr lang="en-US" altLang="zh-CN"/>
              <a:t>JavaRestClient</a:t>
            </a:r>
            <a:r>
              <a:rPr lang="zh-CN" altLang="en-US"/>
              <a:t>批量导入酒店数据到</a:t>
            </a:r>
            <a:r>
              <a:rPr lang="en-US" altLang="zh-CN"/>
              <a:t>ES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>
          <a:xfrm>
            <a:off x="2195450" y="1656001"/>
            <a:ext cx="9214230" cy="2175220"/>
          </a:xfrm>
        </p:spPr>
        <p:txBody>
          <a:bodyPr/>
          <a:lstStyle/>
          <a:p>
            <a:r>
              <a:rPr lang="zh-CN" altLang="en-US"/>
              <a:t>需求：批量查询酒店数据，然后批量导入索引库中</a:t>
            </a:r>
            <a:endParaRPr lang="en-US" altLang="zh-CN"/>
          </a:p>
          <a:p>
            <a:r>
              <a:rPr lang="zh-CN" altLang="en-US"/>
              <a:t>思路：</a:t>
            </a:r>
            <a:endParaRPr lang="en-US" altLang="zh-CN"/>
          </a:p>
          <a:p>
            <a:pPr marL="342900" indent="-342900">
              <a:buFont typeface="+mj-lt"/>
              <a:buAutoNum type="arabicPeriod"/>
            </a:pPr>
            <a:r>
              <a:rPr lang="zh-CN" altLang="en-US"/>
              <a:t>利用</a:t>
            </a:r>
            <a:r>
              <a:rPr lang="en-US" altLang="zh-CN"/>
              <a:t>mybatis-plus</a:t>
            </a:r>
            <a:r>
              <a:rPr lang="zh-CN" altLang="en-US"/>
              <a:t>查询酒店数据</a:t>
            </a:r>
            <a:endParaRPr lang="en-US" altLang="zh-CN"/>
          </a:p>
          <a:p>
            <a:pPr marL="342900" indent="-342900">
              <a:buFont typeface="+mj-lt"/>
              <a:buAutoNum type="arabicPeriod"/>
            </a:pPr>
            <a:r>
              <a:rPr lang="zh-CN" altLang="en-US"/>
              <a:t>将查询到的酒店数据（</a:t>
            </a:r>
            <a:r>
              <a:rPr lang="en-US" altLang="zh-CN"/>
              <a:t>Hotel</a:t>
            </a:r>
            <a:r>
              <a:rPr lang="zh-CN" altLang="en-US"/>
              <a:t>）转换为文档类型数据（</a:t>
            </a:r>
            <a:r>
              <a:rPr lang="en-US" altLang="zh-CN"/>
              <a:t>HotelDoc</a:t>
            </a:r>
            <a:r>
              <a:rPr lang="zh-CN" altLang="en-US"/>
              <a:t>）</a:t>
            </a:r>
            <a:endParaRPr lang="en-US" altLang="zh-CN"/>
          </a:p>
          <a:p>
            <a:pPr marL="342900" indent="-342900">
              <a:buFont typeface="+mj-lt"/>
              <a:buAutoNum type="arabicPeriod"/>
            </a:pPr>
            <a:r>
              <a:rPr lang="zh-CN" altLang="en-US"/>
              <a:t>利用</a:t>
            </a:r>
            <a:r>
              <a:rPr lang="en-US" altLang="zh-CN"/>
              <a:t>JavaRestClient</a:t>
            </a:r>
            <a:r>
              <a:rPr lang="zh-CN" altLang="en-US"/>
              <a:t>中的</a:t>
            </a:r>
            <a:r>
              <a:rPr lang="en-US" altLang="zh-CN"/>
              <a:t>Bulk</a:t>
            </a:r>
            <a:r>
              <a:rPr lang="zh-CN" altLang="en-US"/>
              <a:t>批处理，实现批量新增文档，示例代码如下</a:t>
            </a:r>
            <a:endParaRPr lang="en-US" altLang="zh-CN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2195450" y="3863171"/>
            <a:ext cx="7286452" cy="2677656"/>
          </a:xfrm>
          <a:prstGeom prst="rect">
            <a:avLst/>
          </a:prstGeom>
          <a:solidFill>
            <a:srgbClr val="F1F8ED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8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@Test</a:t>
            </a:r>
            <a:b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8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zh-CN" altLang="zh-CN" sz="14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void </a:t>
            </a: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testBulk() </a:t>
            </a:r>
            <a:r>
              <a:rPr kumimoji="0" lang="zh-CN" altLang="zh-CN" sz="14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throws </a:t>
            </a: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IOException {</a:t>
            </a:r>
            <a:b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zh-CN" altLang="zh-CN" sz="14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// 1.</a:t>
            </a:r>
            <a:r>
              <a:rPr kumimoji="0" lang="zh-CN" altLang="zh-CN" sz="14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创建</a:t>
            </a:r>
            <a:r>
              <a:rPr kumimoji="0" lang="zh-CN" altLang="zh-CN" sz="14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Bulk</a:t>
            </a:r>
            <a:r>
              <a:rPr kumimoji="0" lang="zh-CN" altLang="zh-CN" sz="14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请求</a:t>
            </a:r>
            <a:br>
              <a:rPr kumimoji="0" lang="zh-CN" altLang="zh-CN" sz="14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sz="14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BulkRequest request = </a:t>
            </a:r>
            <a:r>
              <a:rPr kumimoji="0" lang="zh-CN" altLang="zh-CN" sz="14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new </a:t>
            </a: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BulkRequest();</a:t>
            </a:r>
            <a:r>
              <a:rPr kumimoji="0" lang="en-US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b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zh-CN" altLang="zh-CN" sz="14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// 2.</a:t>
            </a:r>
            <a:r>
              <a:rPr kumimoji="0" lang="zh-CN" altLang="zh-CN" sz="14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添加要批量提交的请求：这里添加了两个新增文档的请求</a:t>
            </a:r>
            <a:br>
              <a:rPr kumimoji="0" lang="zh-CN" altLang="zh-CN" sz="14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sz="14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request.add(</a:t>
            </a:r>
            <a:r>
              <a:rPr kumimoji="0" lang="zh-CN" altLang="zh-CN" sz="14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new </a:t>
            </a: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IndexRequest(</a:t>
            </a:r>
            <a:r>
              <a:rPr kumimoji="0" lang="zh-CN" altLang="zh-CN" sz="14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"hotel"</a:t>
            </a: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</a:t>
            </a:r>
            <a:b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.id(</a:t>
            </a:r>
            <a:r>
              <a:rPr kumimoji="0" lang="zh-CN" altLang="zh-CN" sz="14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"101"</a:t>
            </a: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).source(</a:t>
            </a:r>
            <a:r>
              <a:rPr kumimoji="0" lang="zh-CN" altLang="zh-CN" sz="14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"json source"</a:t>
            </a: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XContentType.</a:t>
            </a:r>
            <a:r>
              <a:rPr kumimoji="0" lang="zh-CN" altLang="zh-CN" sz="1400" b="1" i="1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JSON</a:t>
            </a: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));</a:t>
            </a:r>
            <a:b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request.add(</a:t>
            </a:r>
            <a:r>
              <a:rPr kumimoji="0" lang="zh-CN" altLang="zh-CN" sz="14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new </a:t>
            </a: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IndexRequest(</a:t>
            </a:r>
            <a:r>
              <a:rPr kumimoji="0" lang="zh-CN" altLang="zh-CN" sz="14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"hotel"</a:t>
            </a: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</a:t>
            </a:r>
            <a:b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.id(</a:t>
            </a:r>
            <a:r>
              <a:rPr kumimoji="0" lang="zh-CN" altLang="zh-CN" sz="14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"102"</a:t>
            </a: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).source(</a:t>
            </a:r>
            <a:r>
              <a:rPr kumimoji="0" lang="zh-CN" altLang="zh-CN" sz="14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"json source2"</a:t>
            </a: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XContentType.</a:t>
            </a:r>
            <a:r>
              <a:rPr kumimoji="0" lang="zh-CN" altLang="zh-CN" sz="1400" b="1" i="1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JSON</a:t>
            </a: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));</a:t>
            </a:r>
            <a:b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zh-CN" altLang="zh-CN" sz="14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// 3.</a:t>
            </a:r>
            <a:r>
              <a:rPr kumimoji="0" lang="zh-CN" altLang="zh-CN" sz="14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发起</a:t>
            </a:r>
            <a:r>
              <a:rPr kumimoji="0" lang="zh-CN" altLang="zh-CN" sz="14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bulk</a:t>
            </a:r>
            <a:r>
              <a:rPr kumimoji="0" lang="zh-CN" altLang="zh-CN" sz="14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请求</a:t>
            </a:r>
            <a:br>
              <a:rPr kumimoji="0" lang="zh-CN" altLang="zh-CN" sz="14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sz="14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zh-CN" altLang="zh-CN" sz="14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client</a:t>
            </a: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.bulk(request, RequestOptions.</a:t>
            </a:r>
            <a:r>
              <a:rPr kumimoji="0" lang="zh-CN" altLang="zh-CN" sz="1400" b="1" i="1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DEFAULT</a:t>
            </a: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);</a:t>
            </a:r>
            <a:b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}</a:t>
            </a:r>
            <a:endParaRPr kumimoji="0" lang="zh-CN" altLang="zh-CN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任意多边形: 形状 38"/>
          <p:cNvSpPr/>
          <p:nvPr/>
        </p:nvSpPr>
        <p:spPr>
          <a:xfrm rot="2388046">
            <a:off x="8418043" y="-275528"/>
            <a:ext cx="1911531" cy="8675232"/>
          </a:xfrm>
          <a:custGeom>
            <a:avLst/>
            <a:gdLst>
              <a:gd name="connsiteX0" fmla="*/ 0 w 1911531"/>
              <a:gd name="connsiteY0" fmla="*/ 824467 h 8675232"/>
              <a:gd name="connsiteX1" fmla="*/ 989529 w 1911531"/>
              <a:gd name="connsiteY1" fmla="*/ 1 h 8675232"/>
              <a:gd name="connsiteX2" fmla="*/ 1009909 w 1911531"/>
              <a:gd name="connsiteY2" fmla="*/ 0 h 8675232"/>
              <a:gd name="connsiteX3" fmla="*/ 1911531 w 1911531"/>
              <a:gd name="connsiteY3" fmla="*/ 1082130 h 8675232"/>
              <a:gd name="connsiteX4" fmla="*/ 1911531 w 1911531"/>
              <a:gd name="connsiteY4" fmla="*/ 7082561 h 8675232"/>
              <a:gd name="connsiteX5" fmla="*/ 0 w 1911531"/>
              <a:gd name="connsiteY5" fmla="*/ 8675232 h 8675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11531" h="8675232">
                <a:moveTo>
                  <a:pt x="0" y="824467"/>
                </a:moveTo>
                <a:lnTo>
                  <a:pt x="989529" y="1"/>
                </a:lnTo>
                <a:lnTo>
                  <a:pt x="1009909" y="0"/>
                </a:lnTo>
                <a:lnTo>
                  <a:pt x="1911531" y="1082130"/>
                </a:lnTo>
                <a:lnTo>
                  <a:pt x="1911531" y="7082561"/>
                </a:lnTo>
                <a:lnTo>
                  <a:pt x="0" y="8675232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ackgroundRemoval t="4260" b="98377" l="9331" r="95335">
                        <a14:foregroundMark x1="40162" y1="7708" x2="40162" y2="7708"/>
                        <a14:foregroundMark x1="43611" y1="4665" x2="43611" y2="4665"/>
                        <a14:foregroundMark x1="49696" y1="94726" x2="49696" y2="94726"/>
                        <a14:foregroundMark x1="80122" y1="97769" x2="80122" y2="97769"/>
                        <a14:foregroundMark x1="95335" y1="98377" x2="95335" y2="98377"/>
                        <a14:foregroundMark x1="27586" y1="97160" x2="27586" y2="9716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919270" y="2277705"/>
            <a:ext cx="3544225" cy="3544225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初识</a:t>
            </a:r>
            <a:r>
              <a:rPr lang="en-US" altLang="zh-CN"/>
              <a:t>elasticsearch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elasticsearch</a:t>
            </a:r>
            <a:r>
              <a:rPr lang="zh-CN" altLang="en-US"/>
              <a:t>的发展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710880" y="1656001"/>
            <a:ext cx="9376095" cy="1142384"/>
          </a:xfrm>
        </p:spPr>
        <p:txBody>
          <a:bodyPr/>
          <a:lstStyle/>
          <a:p>
            <a:r>
              <a:rPr lang="en-US" altLang="zh-CN"/>
              <a:t>Lucene</a:t>
            </a:r>
            <a:r>
              <a:rPr lang="zh-CN" altLang="en-US"/>
              <a:t>是一个</a:t>
            </a:r>
            <a:r>
              <a:rPr lang="en-US" altLang="zh-CN"/>
              <a:t>Java</a:t>
            </a:r>
            <a:r>
              <a:rPr lang="zh-CN" altLang="en-US"/>
              <a:t>语言的搜索引擎类库，是</a:t>
            </a:r>
            <a:r>
              <a:rPr lang="en-US" altLang="zh-CN"/>
              <a:t>Apache</a:t>
            </a:r>
            <a:r>
              <a:rPr lang="zh-CN" altLang="en-US"/>
              <a:t>公司的顶级项目，由</a:t>
            </a:r>
            <a:r>
              <a:rPr lang="en-US" altLang="zh-CN"/>
              <a:t>DougCutting</a:t>
            </a:r>
            <a:r>
              <a:rPr lang="zh-CN" altLang="en-US"/>
              <a:t>于</a:t>
            </a:r>
            <a:r>
              <a:rPr lang="en-US" altLang="zh-CN"/>
              <a:t>1999</a:t>
            </a:r>
            <a:r>
              <a:rPr lang="zh-CN" altLang="en-US"/>
              <a:t>年研发。官网地址：</a:t>
            </a:r>
            <a:r>
              <a:rPr lang="en-US" altLang="zh-CN">
                <a:hlinkClick r:id="rId3"/>
              </a:rPr>
              <a:t>https://lucene.apache.org/</a:t>
            </a:r>
            <a:r>
              <a:rPr lang="en-US" altLang="zh-CN"/>
              <a:t> </a:t>
            </a:r>
            <a:r>
              <a:rPr lang="zh-CN" altLang="en-US"/>
              <a:t>。</a:t>
            </a:r>
            <a:endParaRPr lang="en-US" altLang="zh-CN"/>
          </a:p>
          <a:p>
            <a:r>
              <a:rPr lang="en-US" altLang="zh-CN"/>
              <a:t>Lucene</a:t>
            </a:r>
            <a:r>
              <a:rPr lang="zh-CN" altLang="en-US"/>
              <a:t>的优势：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易扩展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高性能（基于倒排索引）</a:t>
            </a:r>
            <a:endParaRPr lang="en-US" altLang="zh-CN"/>
          </a:p>
          <a:p>
            <a:r>
              <a:rPr lang="en-US" altLang="zh-CN"/>
              <a:t>Lucene</a:t>
            </a:r>
            <a:r>
              <a:rPr lang="zh-CN" altLang="en-US"/>
              <a:t>的缺点：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只限于</a:t>
            </a:r>
            <a:r>
              <a:rPr lang="en-US" altLang="zh-CN"/>
              <a:t>Java</a:t>
            </a:r>
            <a:r>
              <a:rPr lang="zh-CN" altLang="en-US"/>
              <a:t>语言开发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学习曲线陡峭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不支持水平扩展</a:t>
            </a:r>
            <a:endParaRPr lang="en-US" altLang="zh-CN"/>
          </a:p>
        </p:txBody>
      </p:sp>
      <p:sp>
        <p:nvSpPr>
          <p:cNvPr id="33" name="文本框 32"/>
          <p:cNvSpPr txBox="1"/>
          <p:nvPr/>
        </p:nvSpPr>
        <p:spPr>
          <a:xfrm>
            <a:off x="9794279" y="2227193"/>
            <a:ext cx="1618778" cy="400110"/>
          </a:xfrm>
          <a:prstGeom prst="rect">
            <a:avLst/>
          </a:prstGeom>
          <a:noFill/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2000" b="1">
                <a:solidFill>
                  <a:srgbClr val="019B8F"/>
                </a:solidFill>
                <a:latin typeface="Lucida Calligraphy" panose="03010101010101010101" pitchFamily="66" charset="0"/>
              </a:rPr>
              <a:t>Doug</a:t>
            </a:r>
            <a:endParaRPr lang="en-US" altLang="zh-CN" sz="2000" b="1">
              <a:solidFill>
                <a:srgbClr val="019B8F"/>
              </a:solidFill>
              <a:latin typeface="Lucida Calligraphy" panose="03010101010101010101" pitchFamily="66" charset="0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6615885" y="6344081"/>
            <a:ext cx="1790729" cy="400110"/>
          </a:xfrm>
          <a:prstGeom prst="rect">
            <a:avLst/>
          </a:prstGeom>
          <a:noFill/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2000" b="1">
                <a:solidFill>
                  <a:srgbClr val="019B8F"/>
                </a:solidFill>
                <a:latin typeface="Lucida Calligraphy" panose="03010101010101010101" pitchFamily="66" charset="0"/>
              </a:rPr>
              <a:t>Cutting</a:t>
            </a:r>
            <a:endParaRPr lang="en-US" altLang="zh-CN" sz="2000" b="1">
              <a:solidFill>
                <a:srgbClr val="019B8F"/>
              </a:solidFill>
              <a:latin typeface="Lucida Calligraphy" panose="03010101010101010101" pitchFamily="66" charset="0"/>
            </a:endParaRPr>
          </a:p>
        </p:txBody>
      </p:sp>
      <p:sp>
        <p:nvSpPr>
          <p:cNvPr id="51" name="任意多边形: 形状 50"/>
          <p:cNvSpPr/>
          <p:nvPr/>
        </p:nvSpPr>
        <p:spPr>
          <a:xfrm>
            <a:off x="0" y="5566475"/>
            <a:ext cx="12192000" cy="1216335"/>
          </a:xfrm>
          <a:custGeom>
            <a:avLst/>
            <a:gdLst>
              <a:gd name="connsiteX0" fmla="*/ 12192000 w 12192000"/>
              <a:gd name="connsiteY0" fmla="*/ 0 h 1216335"/>
              <a:gd name="connsiteX1" fmla="*/ 12192000 w 12192000"/>
              <a:gd name="connsiteY1" fmla="*/ 1216335 h 1216335"/>
              <a:gd name="connsiteX2" fmla="*/ 0 w 12192000"/>
              <a:gd name="connsiteY2" fmla="*/ 1216335 h 1216335"/>
              <a:gd name="connsiteX3" fmla="*/ 0 w 12192000"/>
              <a:gd name="connsiteY3" fmla="*/ 638091 h 1216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1216335">
                <a:moveTo>
                  <a:pt x="12192000" y="0"/>
                </a:moveTo>
                <a:lnTo>
                  <a:pt x="12192000" y="1216335"/>
                </a:lnTo>
                <a:lnTo>
                  <a:pt x="0" y="1216335"/>
                </a:lnTo>
                <a:lnTo>
                  <a:pt x="0" y="63809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947" b="89404" l="1883" r="92678">
                        <a14:foregroundMark x1="85356" y1="65563" x2="85356" y2="65563"/>
                        <a14:foregroundMark x1="89749" y1="73510" x2="88703" y2="74172"/>
                        <a14:foregroundMark x1="78033" y1="56954" x2="78033" y2="56954"/>
                        <a14:foregroundMark x1="79916" y1="57616" x2="90795" y2="73510"/>
                        <a14:foregroundMark x1="90795" y1="73510" x2="76360" y2="86093"/>
                        <a14:foregroundMark x1="65063" y1="78146" x2="52929" y2="77483"/>
                        <a14:foregroundMark x1="52929" y1="77483" x2="44142" y2="68212"/>
                        <a14:foregroundMark x1="13550" y1="28477" x2="35146" y2="50331"/>
                        <a14:foregroundMark x1="11586" y1="26490" x2="13550" y2="28477"/>
                        <a14:foregroundMark x1="10278" y1="25166" x2="11586" y2="26490"/>
                        <a14:foregroundMark x1="9623" y1="24503" x2="10278" y2="25166"/>
                        <a14:foregroundMark x1="43933" y1="20530" x2="43933" y2="20530"/>
                        <a14:foregroundMark x1="48326" y1="19205" x2="48326" y2="19205"/>
                        <a14:foregroundMark x1="11506" y1="53642" x2="11506" y2="53642"/>
                        <a14:foregroundMark x1="6485" y1="20530" x2="6485" y2="20530"/>
                        <a14:foregroundMark x1="10698" y1="25166" x2="11088" y2="25828"/>
                        <a14:foregroundMark x1="9918" y1="23841" x2="10698" y2="25166"/>
                        <a14:foregroundMark x1="2510" y1="11258" x2="9918" y2="23841"/>
                        <a14:foregroundMark x1="11088" y1="25828" x2="11088" y2="25828"/>
                        <a14:foregroundMark x1="91632" y1="70199" x2="86402" y2="82119"/>
                        <a14:foregroundMark x1="90377" y1="81457" x2="92887" y2="74834"/>
                        <a14:foregroundMark x1="15654" y1="25166" x2="15900" y2="26490"/>
                        <a14:foregroundMark x1="15408" y1="23841" x2="15654" y2="25166"/>
                        <a14:foregroundMark x1="15162" y1="22517" x2="15408" y2="23841"/>
                        <a14:foregroundMark x1="14177" y1="17219" x2="15162" y2="22517"/>
                        <a14:foregroundMark x1="13808" y1="15232" x2="14177" y2="17219"/>
                        <a14:foregroundMark x1="16299" y1="28477" x2="17155" y2="39073"/>
                        <a14:foregroundMark x1="16138" y1="26490" x2="16299" y2="28477"/>
                        <a14:foregroundMark x1="16031" y1="25166" x2="16138" y2="26490"/>
                        <a14:foregroundMark x1="15924" y1="23841" x2="16031" y2="25166"/>
                        <a14:foregroundMark x1="15817" y1="22517" x2="15924" y2="23841"/>
                        <a14:foregroundMark x1="15389" y1="17219" x2="15817" y2="22517"/>
                        <a14:foregroundMark x1="15068" y1="13245" x2="15389" y2="17219"/>
                        <a14:foregroundMark x1="14961" y1="11921" x2="15068" y2="13245"/>
                        <a14:foregroundMark x1="14854" y1="10596" x2="14961" y2="11921"/>
                        <a14:foregroundMark x1="12552" y1="12583" x2="12552" y2="12583"/>
                        <a14:foregroundMark x1="13180" y1="10596" x2="13180" y2="10596"/>
                        <a14:foregroundMark x1="16736" y1="11921" x2="16736" y2="11921"/>
                        <a14:foregroundMark x1="14854" y1="7947" x2="14854" y2="7947"/>
                        <a14:backgroundMark x1="17573" y1="17219" x2="17573" y2="17219"/>
                        <a14:backgroundMark x1="17364" y1="22517" x2="17364" y2="22517"/>
                        <a14:backgroundMark x1="17155" y1="28477" x2="17155" y2="28477"/>
                        <a14:backgroundMark x1="12552" y1="23841" x2="12552" y2="23841"/>
                        <a14:backgroundMark x1="13389" y1="25166" x2="13389" y2="25166"/>
                        <a14:backgroundMark x1="14017" y1="26490" x2="14017" y2="26490"/>
                        <a14:backgroundMark x1="10460" y1="30464" x2="10460" y2="30464"/>
                        <a14:backgroundMark x1="79498" y1="55629" x2="79498" y2="55629"/>
                        <a14:backgroundMark x1="77406" y1="53642" x2="77406" y2="53642"/>
                        <a14:backgroundMark x1="32636" y1="17881" x2="32636" y2="17881"/>
                        <a14:backgroundMark x1="36192" y1="19868" x2="36192" y2="19868"/>
                        <a14:backgroundMark x1="14017" y1="10596" x2="14017" y2="10596"/>
                        <a14:backgroundMark x1="14017" y1="13245" x2="14017" y2="13245"/>
                        <a14:backgroundMark x1="12134" y1="11921" x2="12134" y2="11921"/>
                        <a14:backgroundMark x1="12343" y1="13245" x2="12343" y2="13245"/>
                        <a14:backgroundMark x1="15063" y1="7285" x2="15063" y2="728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48882" y="5738381"/>
            <a:ext cx="3544226" cy="1119619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3.33333E-6 L 0.29713 -0.54607 " pathEditMode="relative" rAng="0" ptsTypes="AA">
                                      <p:cBhvr>
                                        <p:cTn id="3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857" y="-27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5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33" grpId="0"/>
      <p:bldP spid="42" grpId="0"/>
      <p:bldP spid="42" grpId="1"/>
      <p:bldP spid="5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任意多边形: 形状 44"/>
          <p:cNvSpPr/>
          <p:nvPr/>
        </p:nvSpPr>
        <p:spPr>
          <a:xfrm rot="2388046">
            <a:off x="8418043" y="-275528"/>
            <a:ext cx="1911531" cy="8675232"/>
          </a:xfrm>
          <a:custGeom>
            <a:avLst/>
            <a:gdLst>
              <a:gd name="connsiteX0" fmla="*/ 0 w 1911531"/>
              <a:gd name="connsiteY0" fmla="*/ 824467 h 8675232"/>
              <a:gd name="connsiteX1" fmla="*/ 989529 w 1911531"/>
              <a:gd name="connsiteY1" fmla="*/ 1 h 8675232"/>
              <a:gd name="connsiteX2" fmla="*/ 1009909 w 1911531"/>
              <a:gd name="connsiteY2" fmla="*/ 0 h 8675232"/>
              <a:gd name="connsiteX3" fmla="*/ 1911531 w 1911531"/>
              <a:gd name="connsiteY3" fmla="*/ 1082130 h 8675232"/>
              <a:gd name="connsiteX4" fmla="*/ 1911531 w 1911531"/>
              <a:gd name="connsiteY4" fmla="*/ 7082561 h 8675232"/>
              <a:gd name="connsiteX5" fmla="*/ 0 w 1911531"/>
              <a:gd name="connsiteY5" fmla="*/ 8675232 h 8675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11531" h="8675232">
                <a:moveTo>
                  <a:pt x="0" y="824467"/>
                </a:moveTo>
                <a:lnTo>
                  <a:pt x="989529" y="1"/>
                </a:lnTo>
                <a:lnTo>
                  <a:pt x="1009909" y="0"/>
                </a:lnTo>
                <a:lnTo>
                  <a:pt x="1911531" y="1082130"/>
                </a:lnTo>
                <a:lnTo>
                  <a:pt x="1911531" y="7082561"/>
                </a:lnTo>
                <a:lnTo>
                  <a:pt x="0" y="8675232"/>
                </a:ln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1026" name="Picture 2" descr="Shay Banon | Elastic"/>
          <p:cNvPicPr>
            <a:picLocks noChangeAspect="1" noChangeArrowheads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ackgroundRemoval t="9000" b="99000" l="667" r="96667">
                        <a14:foregroundMark x1="60333" y1="93333" x2="60333" y2="93333"/>
                        <a14:foregroundMark x1="27667" y1="77000" x2="18000" y2="92333"/>
                        <a14:foregroundMark x1="18000" y1="92333" x2="72333" y2="98333"/>
                        <a14:foregroundMark x1="72333" y1="98333" x2="91667" y2="88000"/>
                        <a14:foregroundMark x1="91667" y1="88000" x2="75972" y2="76871"/>
                        <a14:foregroundMark x1="70667" y1="76333" x2="72000" y2="94333"/>
                        <a14:foregroundMark x1="88333" y1="77667" x2="88333" y2="77667"/>
                        <a14:foregroundMark x1="85667" y1="76667" x2="96667" y2="89000"/>
                        <a14:foregroundMark x1="96667" y1="89000" x2="85667" y2="97333"/>
                        <a14:foregroundMark x1="8333" y1="86333" x2="9000" y2="88667"/>
                        <a14:foregroundMark x1="5333" y1="89667" x2="12667" y2="98333"/>
                        <a14:foregroundMark x1="3667" y1="93333" x2="4667" y2="98333"/>
                        <a14:foregroundMark x1="82222" y1="73280" x2="86667" y2="74333"/>
                        <a14:foregroundMark x1="39000" y1="9333" x2="49667" y2="9667"/>
                        <a14:foregroundMark x1="35333" y1="58000" x2="52333" y2="69333"/>
                        <a14:foregroundMark x1="52333" y1="69333" x2="60667" y2="65000"/>
                        <a14:foregroundMark x1="667" y1="94667" x2="2000" y2="99000"/>
                        <a14:foregroundMark x1="34333" y1="57000" x2="34333" y2="57000"/>
                        <a14:foregroundMark x1="35000" y1="59000" x2="35000" y2="59000"/>
                        <a14:foregroundMark x1="66333" y1="60000" x2="66333" y2="60000"/>
                        <a14:foregroundMark x1="66333" y1="55333" x2="66333" y2="55333"/>
                        <a14:backgroundMark x1="16667" y1="46667" x2="28000" y2="62333"/>
                        <a14:backgroundMark x1="28000" y1="62333" x2="9667" y2="74000"/>
                        <a14:backgroundMark x1="9667" y1="74000" x2="14000" y2="44000"/>
                        <a14:backgroundMark x1="14000" y1="44000" x2="15333" y2="43000"/>
                        <a14:backgroundMark x1="22667" y1="38333" x2="22333" y2="44333"/>
                        <a14:backgroundMark x1="4333" y1="39667" x2="21667" y2="34333"/>
                        <a14:backgroundMark x1="21667" y1="34333" x2="21667" y2="34000"/>
                        <a14:backgroundMark x1="74000" y1="69000" x2="83000" y2="72333"/>
                        <a14:backgroundMark x1="82000" y1="72667" x2="82000" y2="72667"/>
                        <a14:backgroundMark x1="82667" y1="72667" x2="82667" y2="72667"/>
                        <a14:backgroundMark x1="68333" y1="60333" x2="68333" y2="60333"/>
                        <a14:backgroundMark x1="22667" y1="75333" x2="22667" y2="75333"/>
                        <a14:backgroundMark x1="12667" y1="78333" x2="12667" y2="78333"/>
                        <a14:backgroundMark x1="84333" y1="73333" x2="84333" y2="73333"/>
                        <a14:backgroundMark x1="85333" y1="73000" x2="85333" y2="73000"/>
                        <a14:backgroundMark x1="86000" y1="73333" x2="86000" y2="73333"/>
                        <a14:backgroundMark x1="87333" y1="73000" x2="87333" y2="73000"/>
                        <a14:backgroundMark x1="88667" y1="73000" x2="88667" y2="73000"/>
                        <a14:backgroundMark x1="82667" y1="73333" x2="82667" y2="73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4733" y="2638815"/>
            <a:ext cx="3815637" cy="3815637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任意多边形: 形状 43"/>
          <p:cNvSpPr/>
          <p:nvPr/>
        </p:nvSpPr>
        <p:spPr>
          <a:xfrm>
            <a:off x="0" y="5541553"/>
            <a:ext cx="12199321" cy="1235766"/>
          </a:xfrm>
          <a:custGeom>
            <a:avLst/>
            <a:gdLst>
              <a:gd name="connsiteX0" fmla="*/ 12199321 w 12199321"/>
              <a:gd name="connsiteY0" fmla="*/ 0 h 1671311"/>
              <a:gd name="connsiteX1" fmla="*/ 12199321 w 12199321"/>
              <a:gd name="connsiteY1" fmla="*/ 1671311 h 1671311"/>
              <a:gd name="connsiteX2" fmla="*/ 0 w 12199321"/>
              <a:gd name="connsiteY2" fmla="*/ 1671311 h 1671311"/>
              <a:gd name="connsiteX3" fmla="*/ 0 w 12199321"/>
              <a:gd name="connsiteY3" fmla="*/ 1209207 h 1671311"/>
              <a:gd name="connsiteX0-1" fmla="*/ 12199321 w 12199321"/>
              <a:gd name="connsiteY0-2" fmla="*/ 0 h 1671311"/>
              <a:gd name="connsiteX1-3" fmla="*/ 12199321 w 12199321"/>
              <a:gd name="connsiteY1-4" fmla="*/ 1671311 h 1671311"/>
              <a:gd name="connsiteX2-5" fmla="*/ 0 w 12199321"/>
              <a:gd name="connsiteY2-6" fmla="*/ 1671311 h 1671311"/>
              <a:gd name="connsiteX3-7" fmla="*/ 0 w 12199321"/>
              <a:gd name="connsiteY3-8" fmla="*/ 1053177 h 1671311"/>
              <a:gd name="connsiteX4" fmla="*/ 12199321 w 12199321"/>
              <a:gd name="connsiteY4" fmla="*/ 0 h 167131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" y="connsiteY4"/>
              </a:cxn>
            </a:cxnLst>
            <a:rect l="l" t="t" r="r" b="b"/>
            <a:pathLst>
              <a:path w="12199321" h="1671311">
                <a:moveTo>
                  <a:pt x="12199321" y="0"/>
                </a:moveTo>
                <a:lnTo>
                  <a:pt x="12199321" y="1671311"/>
                </a:lnTo>
                <a:lnTo>
                  <a:pt x="0" y="1671311"/>
                </a:lnTo>
                <a:lnTo>
                  <a:pt x="0" y="1053177"/>
                </a:lnTo>
                <a:cubicBezTo>
                  <a:pt x="4066440" y="650108"/>
                  <a:pt x="8132881" y="403069"/>
                  <a:pt x="1219932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初识</a:t>
            </a:r>
            <a:r>
              <a:rPr lang="en-US" altLang="zh-CN"/>
              <a:t>elasticsearch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elasticsearch</a:t>
            </a:r>
            <a:r>
              <a:rPr lang="zh-CN" altLang="en-US"/>
              <a:t>的发展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948405" y="1697392"/>
            <a:ext cx="6576040" cy="2179560"/>
          </a:xfrm>
        </p:spPr>
        <p:txBody>
          <a:bodyPr/>
          <a:lstStyle/>
          <a:p>
            <a:r>
              <a:rPr lang="en-US" altLang="zh-CN"/>
              <a:t>2004</a:t>
            </a:r>
            <a:r>
              <a:rPr lang="zh-CN" altLang="en-US"/>
              <a:t>年</a:t>
            </a:r>
            <a:r>
              <a:rPr lang="en-US" altLang="zh-CN"/>
              <a:t>Shay Banon</a:t>
            </a:r>
            <a:r>
              <a:rPr lang="zh-CN" altLang="en-US"/>
              <a:t>基于</a:t>
            </a:r>
            <a:r>
              <a:rPr lang="en-US" altLang="zh-CN"/>
              <a:t>Lucene</a:t>
            </a:r>
            <a:r>
              <a:rPr lang="zh-CN" altLang="en-US"/>
              <a:t>开发了</a:t>
            </a:r>
            <a:r>
              <a:rPr lang="en-US" altLang="zh-CN"/>
              <a:t>Compass</a:t>
            </a:r>
            <a:endParaRPr lang="en-US" altLang="zh-CN"/>
          </a:p>
          <a:p>
            <a:r>
              <a:rPr lang="en-US" altLang="zh-CN"/>
              <a:t>2010</a:t>
            </a:r>
            <a:r>
              <a:rPr lang="zh-CN" altLang="en-US"/>
              <a:t>年</a:t>
            </a:r>
            <a:r>
              <a:rPr lang="en-US" altLang="zh-CN"/>
              <a:t>Shay Banon </a:t>
            </a:r>
            <a:r>
              <a:rPr lang="zh-CN" altLang="en-US"/>
              <a:t>重写了</a:t>
            </a:r>
            <a:r>
              <a:rPr lang="en-US" altLang="zh-CN"/>
              <a:t>Compass</a:t>
            </a:r>
            <a:r>
              <a:rPr lang="zh-CN" altLang="en-US"/>
              <a:t>，取名为</a:t>
            </a:r>
            <a:r>
              <a:rPr lang="en-US" altLang="zh-CN"/>
              <a:t>Elasticsearch</a:t>
            </a:r>
            <a:r>
              <a:rPr lang="zh-CN" altLang="en-US"/>
              <a:t>。</a:t>
            </a:r>
            <a:endParaRPr lang="en-US" altLang="zh-CN"/>
          </a:p>
          <a:p>
            <a:r>
              <a:rPr lang="zh-CN" altLang="en-US"/>
              <a:t>官网地址</a:t>
            </a:r>
            <a:r>
              <a:rPr lang="en-US" altLang="zh-CN"/>
              <a:t>: </a:t>
            </a:r>
            <a:r>
              <a:rPr lang="en-US" altLang="zh-CN">
                <a:hlinkClick r:id="rId3"/>
              </a:rPr>
              <a:t>https://www.elastic.co/cn/</a:t>
            </a:r>
            <a:endParaRPr lang="en-US" altLang="zh-CN"/>
          </a:p>
          <a:p>
            <a:r>
              <a:rPr lang="zh-CN" altLang="en-US"/>
              <a:t>目前最新的版本是：</a:t>
            </a:r>
            <a:r>
              <a:rPr lang="en-US" altLang="zh-CN">
                <a:highlight>
                  <a:srgbClr val="83B9ED"/>
                </a:highlight>
              </a:rPr>
              <a:t>7.12.1</a:t>
            </a:r>
            <a:endParaRPr lang="en-US" altLang="zh-CN">
              <a:highlight>
                <a:srgbClr val="83B9ED"/>
              </a:highlight>
            </a:endParaRPr>
          </a:p>
          <a:p>
            <a:r>
              <a:rPr lang="zh-CN" altLang="en-US"/>
              <a:t>相比与</a:t>
            </a:r>
            <a:r>
              <a:rPr lang="en-US" altLang="zh-CN"/>
              <a:t>lucene</a:t>
            </a:r>
            <a:r>
              <a:rPr lang="zh-CN" altLang="en-US"/>
              <a:t>，</a:t>
            </a:r>
            <a:r>
              <a:rPr lang="en-US" altLang="zh-CN"/>
              <a:t>elasticsearch</a:t>
            </a:r>
            <a:r>
              <a:rPr lang="zh-CN" altLang="en-US"/>
              <a:t>具备下列优势：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支持分布式，可水平扩展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提供</a:t>
            </a:r>
            <a:r>
              <a:rPr lang="en-US" altLang="zh-CN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Restful</a:t>
            </a:r>
            <a:r>
              <a:rPr lang="zh-CN" altLang="en-US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接口，可被任何语言调用</a:t>
            </a:r>
            <a:endParaRPr lang="en-US" altLang="zh-CN" b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7106246" y="5541553"/>
            <a:ext cx="1618778" cy="400110"/>
          </a:xfrm>
          <a:prstGeom prst="rect">
            <a:avLst/>
          </a:prstGeom>
          <a:noFill/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2000" b="1">
                <a:solidFill>
                  <a:srgbClr val="EF5098"/>
                </a:solidFill>
                <a:latin typeface="Lucida Calligraphy" panose="03010101010101010101" pitchFamily="66" charset="0"/>
              </a:rPr>
              <a:t>Shay</a:t>
            </a:r>
            <a:endParaRPr lang="en-US" altLang="zh-CN" sz="2000" b="1">
              <a:solidFill>
                <a:srgbClr val="EF5098"/>
              </a:solidFill>
              <a:latin typeface="Lucida Calligraphy" panose="03010101010101010101" pitchFamily="66" charset="0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10041154" y="2888456"/>
            <a:ext cx="1790729" cy="400110"/>
          </a:xfrm>
          <a:prstGeom prst="rect">
            <a:avLst/>
          </a:prstGeom>
          <a:noFill/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2000" b="1">
                <a:solidFill>
                  <a:srgbClr val="EF5098"/>
                </a:solidFill>
                <a:latin typeface="Lucida Calligraphy" panose="03010101010101010101" pitchFamily="66" charset="0"/>
              </a:rPr>
              <a:t>Banon</a:t>
            </a:r>
            <a:endParaRPr lang="en-US" altLang="zh-CN" sz="2000" b="1">
              <a:solidFill>
                <a:srgbClr val="EF5098"/>
              </a:solidFill>
              <a:latin typeface="Lucida Calligraphy" panose="03010101010101010101" pitchFamily="66" charset="0"/>
            </a:endParaRPr>
          </a:p>
        </p:txBody>
      </p:sp>
      <p:pic>
        <p:nvPicPr>
          <p:cNvPr id="5" name="图形 4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75071" y="5840989"/>
            <a:ext cx="2608037" cy="894617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1.48148E-6 L 0.1931 -0.44306 " pathEditMode="relative" rAng="0" ptsTypes="AA">
                                      <p:cBhvr>
                                        <p:cTn id="2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648" y="-22153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4" grpId="0" animBg="1"/>
      <p:bldP spid="33" grpId="0"/>
      <p:bldP spid="33" grpId="1"/>
      <p:bldP spid="4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55748" y="2193374"/>
            <a:ext cx="6453932" cy="314482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27" name="组合 26"/>
          <p:cNvGrpSpPr/>
          <p:nvPr/>
        </p:nvGrpSpPr>
        <p:grpSpPr>
          <a:xfrm>
            <a:off x="4653915" y="1646133"/>
            <a:ext cx="6885166" cy="4349553"/>
            <a:chOff x="4653915" y="1646133"/>
            <a:chExt cx="6885166" cy="4349553"/>
          </a:xfrm>
        </p:grpSpPr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53915" y="1646133"/>
              <a:ext cx="6885166" cy="4349553"/>
            </a:xfrm>
            <a:prstGeom prst="rect">
              <a:avLst/>
            </a:prstGeom>
          </p:spPr>
        </p:pic>
        <p:pic>
          <p:nvPicPr>
            <p:cNvPr id="26" name="图片 2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17820" y="1709895"/>
              <a:ext cx="1554615" cy="597460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初识</a:t>
            </a:r>
            <a:r>
              <a:rPr lang="en-US" altLang="zh-CN"/>
              <a:t>elasticsearch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为什么学习</a:t>
            </a:r>
            <a:r>
              <a:rPr lang="en-US" altLang="zh-CN"/>
              <a:t>elasticsearch</a:t>
            </a:r>
            <a:r>
              <a:rPr lang="zh-CN" altLang="en-US"/>
              <a:t>？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搜索引擎技术排名：</a:t>
            </a:r>
            <a:endParaRPr lang="en-US" altLang="zh-CN"/>
          </a:p>
          <a:p>
            <a:pPr marL="342900" indent="-342900">
              <a:buFont typeface="+mj-lt"/>
              <a:buAutoNum type="arabicPeriod"/>
            </a:pPr>
            <a:r>
              <a:rPr lang="en-US" altLang="zh-CN"/>
              <a:t>Elasticsearch</a:t>
            </a:r>
            <a:r>
              <a:rPr lang="zh-CN" altLang="en-US"/>
              <a:t>：开源的分布式搜索引擎</a:t>
            </a:r>
            <a:endParaRPr lang="en-US" altLang="zh-CN"/>
          </a:p>
          <a:p>
            <a:pPr marL="342900" indent="-342900">
              <a:buFont typeface="+mj-lt"/>
              <a:buAutoNum type="arabicPeriod"/>
            </a:pPr>
            <a:r>
              <a:rPr lang="en-US" altLang="zh-CN"/>
              <a:t>Splunk</a:t>
            </a:r>
            <a:r>
              <a:rPr lang="zh-CN" altLang="en-US"/>
              <a:t>：商业项目</a:t>
            </a:r>
            <a:endParaRPr lang="en-US" altLang="zh-CN"/>
          </a:p>
          <a:p>
            <a:pPr marL="342900" indent="-342900">
              <a:buFont typeface="+mj-lt"/>
              <a:buAutoNum type="arabicPeriod"/>
            </a:pPr>
            <a:r>
              <a:rPr lang="en-US" altLang="zh-CN"/>
              <a:t>Solr</a:t>
            </a:r>
            <a:r>
              <a:rPr lang="zh-CN" altLang="en-US"/>
              <a:t>：</a:t>
            </a:r>
            <a:r>
              <a:rPr lang="en-US" altLang="zh-CN"/>
              <a:t>Apache</a:t>
            </a:r>
            <a:r>
              <a:rPr lang="zh-CN" altLang="en-US"/>
              <a:t>的开源搜索引擎</a:t>
            </a:r>
            <a:endParaRPr lang="zh-CN" altLang="en-US"/>
          </a:p>
        </p:txBody>
      </p:sp>
      <p:sp>
        <p:nvSpPr>
          <p:cNvPr id="11" name="任意多边形: 形状 10"/>
          <p:cNvSpPr/>
          <p:nvPr/>
        </p:nvSpPr>
        <p:spPr>
          <a:xfrm>
            <a:off x="5440680" y="2611018"/>
            <a:ext cx="5855778" cy="2943962"/>
          </a:xfrm>
          <a:custGeom>
            <a:avLst/>
            <a:gdLst>
              <a:gd name="connsiteX0" fmla="*/ 0 w 5855778"/>
              <a:gd name="connsiteY0" fmla="*/ 2867762 h 2943962"/>
              <a:gd name="connsiteX1" fmla="*/ 30480 w 5855778"/>
              <a:gd name="connsiteY1" fmla="*/ 2905862 h 2943962"/>
              <a:gd name="connsiteX2" fmla="*/ 45720 w 5855778"/>
              <a:gd name="connsiteY2" fmla="*/ 2928722 h 2943962"/>
              <a:gd name="connsiteX3" fmla="*/ 68580 w 5855778"/>
              <a:gd name="connsiteY3" fmla="*/ 2943962 h 2943962"/>
              <a:gd name="connsiteX4" fmla="*/ 76200 w 5855778"/>
              <a:gd name="connsiteY4" fmla="*/ 2898242 h 2943962"/>
              <a:gd name="connsiteX5" fmla="*/ 106680 w 5855778"/>
              <a:gd name="connsiteY5" fmla="*/ 2875382 h 2943962"/>
              <a:gd name="connsiteX6" fmla="*/ 114300 w 5855778"/>
              <a:gd name="connsiteY6" fmla="*/ 2852522 h 2943962"/>
              <a:gd name="connsiteX7" fmla="*/ 121920 w 5855778"/>
              <a:gd name="connsiteY7" fmla="*/ 2791562 h 2943962"/>
              <a:gd name="connsiteX8" fmla="*/ 160020 w 5855778"/>
              <a:gd name="connsiteY8" fmla="*/ 2761082 h 2943962"/>
              <a:gd name="connsiteX9" fmla="*/ 198120 w 5855778"/>
              <a:gd name="connsiteY9" fmla="*/ 2745842 h 2943962"/>
              <a:gd name="connsiteX10" fmla="*/ 213360 w 5855778"/>
              <a:gd name="connsiteY10" fmla="*/ 2707742 h 2943962"/>
              <a:gd name="connsiteX11" fmla="*/ 243840 w 5855778"/>
              <a:gd name="connsiteY11" fmla="*/ 2662022 h 2943962"/>
              <a:gd name="connsiteX12" fmla="*/ 274320 w 5855778"/>
              <a:gd name="connsiteY12" fmla="*/ 2601062 h 2943962"/>
              <a:gd name="connsiteX13" fmla="*/ 304800 w 5855778"/>
              <a:gd name="connsiteY13" fmla="*/ 2540102 h 2943962"/>
              <a:gd name="connsiteX14" fmla="*/ 312420 w 5855778"/>
              <a:gd name="connsiteY14" fmla="*/ 2517242 h 2943962"/>
              <a:gd name="connsiteX15" fmla="*/ 327660 w 5855778"/>
              <a:gd name="connsiteY15" fmla="*/ 2494382 h 2943962"/>
              <a:gd name="connsiteX16" fmla="*/ 350520 w 5855778"/>
              <a:gd name="connsiteY16" fmla="*/ 2418182 h 2943962"/>
              <a:gd name="connsiteX17" fmla="*/ 373380 w 5855778"/>
              <a:gd name="connsiteY17" fmla="*/ 2387702 h 2943962"/>
              <a:gd name="connsiteX18" fmla="*/ 403860 w 5855778"/>
              <a:gd name="connsiteY18" fmla="*/ 2319122 h 2943962"/>
              <a:gd name="connsiteX19" fmla="*/ 426720 w 5855778"/>
              <a:gd name="connsiteY19" fmla="*/ 2311502 h 2943962"/>
              <a:gd name="connsiteX20" fmla="*/ 502920 w 5855778"/>
              <a:gd name="connsiteY20" fmla="*/ 2341982 h 2943962"/>
              <a:gd name="connsiteX21" fmla="*/ 533400 w 5855778"/>
              <a:gd name="connsiteY21" fmla="*/ 2357222 h 2943962"/>
              <a:gd name="connsiteX22" fmla="*/ 541020 w 5855778"/>
              <a:gd name="connsiteY22" fmla="*/ 2265782 h 2943962"/>
              <a:gd name="connsiteX23" fmla="*/ 556260 w 5855778"/>
              <a:gd name="connsiteY23" fmla="*/ 2151482 h 2943962"/>
              <a:gd name="connsiteX24" fmla="*/ 563880 w 5855778"/>
              <a:gd name="connsiteY24" fmla="*/ 2090522 h 2943962"/>
              <a:gd name="connsiteX25" fmla="*/ 632460 w 5855778"/>
              <a:gd name="connsiteY25" fmla="*/ 2082902 h 2943962"/>
              <a:gd name="connsiteX26" fmla="*/ 640080 w 5855778"/>
              <a:gd name="connsiteY26" fmla="*/ 1968602 h 2943962"/>
              <a:gd name="connsiteX27" fmla="*/ 693420 w 5855778"/>
              <a:gd name="connsiteY27" fmla="*/ 1884782 h 2943962"/>
              <a:gd name="connsiteX28" fmla="*/ 708660 w 5855778"/>
              <a:gd name="connsiteY28" fmla="*/ 1846682 h 2943962"/>
              <a:gd name="connsiteX29" fmla="*/ 731520 w 5855778"/>
              <a:gd name="connsiteY29" fmla="*/ 1800962 h 2943962"/>
              <a:gd name="connsiteX30" fmla="*/ 769620 w 5855778"/>
              <a:gd name="connsiteY30" fmla="*/ 1747622 h 2943962"/>
              <a:gd name="connsiteX31" fmla="*/ 784860 w 5855778"/>
              <a:gd name="connsiteY31" fmla="*/ 1717142 h 2943962"/>
              <a:gd name="connsiteX32" fmla="*/ 815340 w 5855778"/>
              <a:gd name="connsiteY32" fmla="*/ 1671422 h 2943962"/>
              <a:gd name="connsiteX33" fmla="*/ 830580 w 5855778"/>
              <a:gd name="connsiteY33" fmla="*/ 1633322 h 2943962"/>
              <a:gd name="connsiteX34" fmla="*/ 861060 w 5855778"/>
              <a:gd name="connsiteY34" fmla="*/ 1595222 h 2943962"/>
              <a:gd name="connsiteX35" fmla="*/ 876300 w 5855778"/>
              <a:gd name="connsiteY35" fmla="*/ 1564742 h 2943962"/>
              <a:gd name="connsiteX36" fmla="*/ 922020 w 5855778"/>
              <a:gd name="connsiteY36" fmla="*/ 1496162 h 2943962"/>
              <a:gd name="connsiteX37" fmla="*/ 937260 w 5855778"/>
              <a:gd name="connsiteY37" fmla="*/ 1473302 h 2943962"/>
              <a:gd name="connsiteX38" fmla="*/ 998220 w 5855778"/>
              <a:gd name="connsiteY38" fmla="*/ 1397102 h 2943962"/>
              <a:gd name="connsiteX39" fmla="*/ 1021080 w 5855778"/>
              <a:gd name="connsiteY39" fmla="*/ 1366622 h 2943962"/>
              <a:gd name="connsiteX40" fmla="*/ 1082040 w 5855778"/>
              <a:gd name="connsiteY40" fmla="*/ 1313282 h 2943962"/>
              <a:gd name="connsiteX41" fmla="*/ 1104900 w 5855778"/>
              <a:gd name="connsiteY41" fmla="*/ 1290422 h 2943962"/>
              <a:gd name="connsiteX42" fmla="*/ 1135380 w 5855778"/>
              <a:gd name="connsiteY42" fmla="*/ 1275182 h 2943962"/>
              <a:gd name="connsiteX43" fmla="*/ 1188720 w 5855778"/>
              <a:gd name="connsiteY43" fmla="*/ 1244702 h 2943962"/>
              <a:gd name="connsiteX44" fmla="*/ 1242060 w 5855778"/>
              <a:gd name="connsiteY44" fmla="*/ 1221842 h 2943962"/>
              <a:gd name="connsiteX45" fmla="*/ 1325880 w 5855778"/>
              <a:gd name="connsiteY45" fmla="*/ 1145642 h 2943962"/>
              <a:gd name="connsiteX46" fmla="*/ 1394460 w 5855778"/>
              <a:gd name="connsiteY46" fmla="*/ 1092302 h 2943962"/>
              <a:gd name="connsiteX47" fmla="*/ 1417320 w 5855778"/>
              <a:gd name="connsiteY47" fmla="*/ 1069442 h 2943962"/>
              <a:gd name="connsiteX48" fmla="*/ 1463040 w 5855778"/>
              <a:gd name="connsiteY48" fmla="*/ 985622 h 2943962"/>
              <a:gd name="connsiteX49" fmla="*/ 1478280 w 5855778"/>
              <a:gd name="connsiteY49" fmla="*/ 924662 h 2943962"/>
              <a:gd name="connsiteX50" fmla="*/ 1485900 w 5855778"/>
              <a:gd name="connsiteY50" fmla="*/ 901802 h 2943962"/>
              <a:gd name="connsiteX51" fmla="*/ 1501140 w 5855778"/>
              <a:gd name="connsiteY51" fmla="*/ 878942 h 2943962"/>
              <a:gd name="connsiteX52" fmla="*/ 1508760 w 5855778"/>
              <a:gd name="connsiteY52" fmla="*/ 856082 h 2943962"/>
              <a:gd name="connsiteX53" fmla="*/ 1531620 w 5855778"/>
              <a:gd name="connsiteY53" fmla="*/ 840842 h 2943962"/>
              <a:gd name="connsiteX54" fmla="*/ 1607820 w 5855778"/>
              <a:gd name="connsiteY54" fmla="*/ 840842 h 2943962"/>
              <a:gd name="connsiteX55" fmla="*/ 1630680 w 5855778"/>
              <a:gd name="connsiteY55" fmla="*/ 825602 h 2943962"/>
              <a:gd name="connsiteX56" fmla="*/ 1638300 w 5855778"/>
              <a:gd name="connsiteY56" fmla="*/ 795122 h 2943962"/>
              <a:gd name="connsiteX57" fmla="*/ 1684020 w 5855778"/>
              <a:gd name="connsiteY57" fmla="*/ 779882 h 2943962"/>
              <a:gd name="connsiteX58" fmla="*/ 1714500 w 5855778"/>
              <a:gd name="connsiteY58" fmla="*/ 772262 h 2943962"/>
              <a:gd name="connsiteX59" fmla="*/ 1752600 w 5855778"/>
              <a:gd name="connsiteY59" fmla="*/ 764642 h 2943962"/>
              <a:gd name="connsiteX60" fmla="*/ 1821180 w 5855778"/>
              <a:gd name="connsiteY60" fmla="*/ 741782 h 2943962"/>
              <a:gd name="connsiteX61" fmla="*/ 1844040 w 5855778"/>
              <a:gd name="connsiteY61" fmla="*/ 772262 h 2943962"/>
              <a:gd name="connsiteX62" fmla="*/ 1912620 w 5855778"/>
              <a:gd name="connsiteY62" fmla="*/ 772262 h 2943962"/>
              <a:gd name="connsiteX63" fmla="*/ 1996440 w 5855778"/>
              <a:gd name="connsiteY63" fmla="*/ 703682 h 2943962"/>
              <a:gd name="connsiteX64" fmla="*/ 2095500 w 5855778"/>
              <a:gd name="connsiteY64" fmla="*/ 688442 h 2943962"/>
              <a:gd name="connsiteX65" fmla="*/ 2240280 w 5855778"/>
              <a:gd name="connsiteY65" fmla="*/ 650342 h 2943962"/>
              <a:gd name="connsiteX66" fmla="*/ 2278380 w 5855778"/>
              <a:gd name="connsiteY66" fmla="*/ 612242 h 2943962"/>
              <a:gd name="connsiteX67" fmla="*/ 2331720 w 5855778"/>
              <a:gd name="connsiteY67" fmla="*/ 574142 h 2943962"/>
              <a:gd name="connsiteX68" fmla="*/ 2362200 w 5855778"/>
              <a:gd name="connsiteY68" fmla="*/ 558902 h 2943962"/>
              <a:gd name="connsiteX69" fmla="*/ 2476500 w 5855778"/>
              <a:gd name="connsiteY69" fmla="*/ 513182 h 2943962"/>
              <a:gd name="connsiteX70" fmla="*/ 2537460 w 5855778"/>
              <a:gd name="connsiteY70" fmla="*/ 497942 h 2943962"/>
              <a:gd name="connsiteX71" fmla="*/ 2606040 w 5855778"/>
              <a:gd name="connsiteY71" fmla="*/ 459842 h 2943962"/>
              <a:gd name="connsiteX72" fmla="*/ 2697480 w 5855778"/>
              <a:gd name="connsiteY72" fmla="*/ 398882 h 2943962"/>
              <a:gd name="connsiteX73" fmla="*/ 2773680 w 5855778"/>
              <a:gd name="connsiteY73" fmla="*/ 376022 h 2943962"/>
              <a:gd name="connsiteX74" fmla="*/ 2887980 w 5855778"/>
              <a:gd name="connsiteY74" fmla="*/ 383642 h 2943962"/>
              <a:gd name="connsiteX75" fmla="*/ 2933700 w 5855778"/>
              <a:gd name="connsiteY75" fmla="*/ 391262 h 2943962"/>
              <a:gd name="connsiteX76" fmla="*/ 3086100 w 5855778"/>
              <a:gd name="connsiteY76" fmla="*/ 353162 h 2943962"/>
              <a:gd name="connsiteX77" fmla="*/ 3177540 w 5855778"/>
              <a:gd name="connsiteY77" fmla="*/ 292202 h 2943962"/>
              <a:gd name="connsiteX78" fmla="*/ 3291840 w 5855778"/>
              <a:gd name="connsiteY78" fmla="*/ 261722 h 2943962"/>
              <a:gd name="connsiteX79" fmla="*/ 3360420 w 5855778"/>
              <a:gd name="connsiteY79" fmla="*/ 269342 h 2943962"/>
              <a:gd name="connsiteX80" fmla="*/ 3383280 w 5855778"/>
              <a:gd name="connsiteY80" fmla="*/ 284582 h 2943962"/>
              <a:gd name="connsiteX81" fmla="*/ 3482340 w 5855778"/>
              <a:gd name="connsiteY81" fmla="*/ 276962 h 2943962"/>
              <a:gd name="connsiteX82" fmla="*/ 3512820 w 5855778"/>
              <a:gd name="connsiteY82" fmla="*/ 254102 h 2943962"/>
              <a:gd name="connsiteX83" fmla="*/ 3528060 w 5855778"/>
              <a:gd name="connsiteY83" fmla="*/ 231242 h 2943962"/>
              <a:gd name="connsiteX84" fmla="*/ 3566160 w 5855778"/>
              <a:gd name="connsiteY84" fmla="*/ 216002 h 2943962"/>
              <a:gd name="connsiteX85" fmla="*/ 3634740 w 5855778"/>
              <a:gd name="connsiteY85" fmla="*/ 193142 h 2943962"/>
              <a:gd name="connsiteX86" fmla="*/ 3672840 w 5855778"/>
              <a:gd name="connsiteY86" fmla="*/ 200762 h 2943962"/>
              <a:gd name="connsiteX87" fmla="*/ 3710940 w 5855778"/>
              <a:gd name="connsiteY87" fmla="*/ 216002 h 2943962"/>
              <a:gd name="connsiteX88" fmla="*/ 3787140 w 5855778"/>
              <a:gd name="connsiteY88" fmla="*/ 208382 h 2943962"/>
              <a:gd name="connsiteX89" fmla="*/ 3810000 w 5855778"/>
              <a:gd name="connsiteY89" fmla="*/ 185522 h 2943962"/>
              <a:gd name="connsiteX90" fmla="*/ 3931920 w 5855778"/>
              <a:gd name="connsiteY90" fmla="*/ 147422 h 2943962"/>
              <a:gd name="connsiteX91" fmla="*/ 4114800 w 5855778"/>
              <a:gd name="connsiteY91" fmla="*/ 139802 h 2943962"/>
              <a:gd name="connsiteX92" fmla="*/ 4213860 w 5855778"/>
              <a:gd name="connsiteY92" fmla="*/ 132182 h 2943962"/>
              <a:gd name="connsiteX93" fmla="*/ 4221480 w 5855778"/>
              <a:gd name="connsiteY93" fmla="*/ 94082 h 2943962"/>
              <a:gd name="connsiteX94" fmla="*/ 4434840 w 5855778"/>
              <a:gd name="connsiteY94" fmla="*/ 124562 h 2943962"/>
              <a:gd name="connsiteX95" fmla="*/ 4427220 w 5855778"/>
              <a:gd name="connsiteY95" fmla="*/ 101702 h 2943962"/>
              <a:gd name="connsiteX96" fmla="*/ 4625340 w 5855778"/>
              <a:gd name="connsiteY96" fmla="*/ 71222 h 2943962"/>
              <a:gd name="connsiteX97" fmla="*/ 5059680 w 5855778"/>
              <a:gd name="connsiteY97" fmla="*/ 63602 h 2943962"/>
              <a:gd name="connsiteX98" fmla="*/ 5547360 w 5855778"/>
              <a:gd name="connsiteY98" fmla="*/ 48362 h 2943962"/>
              <a:gd name="connsiteX99" fmla="*/ 5707380 w 5855778"/>
              <a:gd name="connsiteY99" fmla="*/ 10262 h 2943962"/>
              <a:gd name="connsiteX100" fmla="*/ 5836920 w 5855778"/>
              <a:gd name="connsiteY100" fmla="*/ 25502 h 2943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5855778" h="2943962">
                <a:moveTo>
                  <a:pt x="0" y="2867762"/>
                </a:moveTo>
                <a:cubicBezTo>
                  <a:pt x="10160" y="2880462"/>
                  <a:pt x="20722" y="2892851"/>
                  <a:pt x="30480" y="2905862"/>
                </a:cubicBezTo>
                <a:cubicBezTo>
                  <a:pt x="35975" y="2913188"/>
                  <a:pt x="39244" y="2922246"/>
                  <a:pt x="45720" y="2928722"/>
                </a:cubicBezTo>
                <a:cubicBezTo>
                  <a:pt x="52196" y="2935198"/>
                  <a:pt x="60960" y="2938882"/>
                  <a:pt x="68580" y="2943962"/>
                </a:cubicBezTo>
                <a:cubicBezTo>
                  <a:pt x="71120" y="2928722"/>
                  <a:pt x="68697" y="2911748"/>
                  <a:pt x="76200" y="2898242"/>
                </a:cubicBezTo>
                <a:cubicBezTo>
                  <a:pt x="82368" y="2887140"/>
                  <a:pt x="98550" y="2885138"/>
                  <a:pt x="106680" y="2875382"/>
                </a:cubicBezTo>
                <a:cubicBezTo>
                  <a:pt x="111822" y="2869212"/>
                  <a:pt x="111760" y="2860142"/>
                  <a:pt x="114300" y="2852522"/>
                </a:cubicBezTo>
                <a:cubicBezTo>
                  <a:pt x="116840" y="2832202"/>
                  <a:pt x="116532" y="2811319"/>
                  <a:pt x="121920" y="2791562"/>
                </a:cubicBezTo>
                <a:cubicBezTo>
                  <a:pt x="129107" y="2765211"/>
                  <a:pt x="139443" y="2768798"/>
                  <a:pt x="160020" y="2761082"/>
                </a:cubicBezTo>
                <a:cubicBezTo>
                  <a:pt x="172827" y="2756279"/>
                  <a:pt x="185420" y="2750922"/>
                  <a:pt x="198120" y="2745842"/>
                </a:cubicBezTo>
                <a:cubicBezTo>
                  <a:pt x="203200" y="2733142"/>
                  <a:pt x="206810" y="2719750"/>
                  <a:pt x="213360" y="2707742"/>
                </a:cubicBezTo>
                <a:cubicBezTo>
                  <a:pt x="222131" y="2691662"/>
                  <a:pt x="243840" y="2662022"/>
                  <a:pt x="243840" y="2662022"/>
                </a:cubicBezTo>
                <a:cubicBezTo>
                  <a:pt x="258546" y="2603200"/>
                  <a:pt x="240319" y="2659349"/>
                  <a:pt x="274320" y="2601062"/>
                </a:cubicBezTo>
                <a:cubicBezTo>
                  <a:pt x="285767" y="2581438"/>
                  <a:pt x="297616" y="2561655"/>
                  <a:pt x="304800" y="2540102"/>
                </a:cubicBezTo>
                <a:cubicBezTo>
                  <a:pt x="307340" y="2532482"/>
                  <a:pt x="308828" y="2524426"/>
                  <a:pt x="312420" y="2517242"/>
                </a:cubicBezTo>
                <a:cubicBezTo>
                  <a:pt x="316516" y="2509051"/>
                  <a:pt x="322580" y="2502002"/>
                  <a:pt x="327660" y="2494382"/>
                </a:cubicBezTo>
                <a:cubicBezTo>
                  <a:pt x="333810" y="2463634"/>
                  <a:pt x="334856" y="2446377"/>
                  <a:pt x="350520" y="2418182"/>
                </a:cubicBezTo>
                <a:cubicBezTo>
                  <a:pt x="356688" y="2407080"/>
                  <a:pt x="367212" y="2398804"/>
                  <a:pt x="373380" y="2387702"/>
                </a:cubicBezTo>
                <a:cubicBezTo>
                  <a:pt x="377718" y="2379893"/>
                  <a:pt x="395060" y="2327922"/>
                  <a:pt x="403860" y="2319122"/>
                </a:cubicBezTo>
                <a:cubicBezTo>
                  <a:pt x="409540" y="2313442"/>
                  <a:pt x="419100" y="2314042"/>
                  <a:pt x="426720" y="2311502"/>
                </a:cubicBezTo>
                <a:cubicBezTo>
                  <a:pt x="442769" y="2359648"/>
                  <a:pt x="423049" y="2323550"/>
                  <a:pt x="502920" y="2341982"/>
                </a:cubicBezTo>
                <a:cubicBezTo>
                  <a:pt x="513988" y="2344536"/>
                  <a:pt x="523240" y="2352142"/>
                  <a:pt x="533400" y="2357222"/>
                </a:cubicBezTo>
                <a:cubicBezTo>
                  <a:pt x="564195" y="2264838"/>
                  <a:pt x="541020" y="2358131"/>
                  <a:pt x="541020" y="2265782"/>
                </a:cubicBezTo>
                <a:cubicBezTo>
                  <a:pt x="541020" y="2145658"/>
                  <a:pt x="545034" y="2218838"/>
                  <a:pt x="556260" y="2151482"/>
                </a:cubicBezTo>
                <a:cubicBezTo>
                  <a:pt x="559627" y="2131282"/>
                  <a:pt x="548659" y="2104221"/>
                  <a:pt x="563880" y="2090522"/>
                </a:cubicBezTo>
                <a:cubicBezTo>
                  <a:pt x="580976" y="2075135"/>
                  <a:pt x="609600" y="2085442"/>
                  <a:pt x="632460" y="2082902"/>
                </a:cubicBezTo>
                <a:cubicBezTo>
                  <a:pt x="635000" y="2044802"/>
                  <a:pt x="632591" y="2006045"/>
                  <a:pt x="640080" y="1968602"/>
                </a:cubicBezTo>
                <a:cubicBezTo>
                  <a:pt x="641674" y="1960630"/>
                  <a:pt x="692678" y="1886143"/>
                  <a:pt x="693420" y="1884782"/>
                </a:cubicBezTo>
                <a:cubicBezTo>
                  <a:pt x="699970" y="1872774"/>
                  <a:pt x="703000" y="1859134"/>
                  <a:pt x="708660" y="1846682"/>
                </a:cubicBezTo>
                <a:cubicBezTo>
                  <a:pt x="715711" y="1831170"/>
                  <a:pt x="723245" y="1815857"/>
                  <a:pt x="731520" y="1800962"/>
                </a:cubicBezTo>
                <a:cubicBezTo>
                  <a:pt x="747640" y="1771945"/>
                  <a:pt x="749814" y="1779312"/>
                  <a:pt x="769620" y="1747622"/>
                </a:cubicBezTo>
                <a:cubicBezTo>
                  <a:pt x="775640" y="1737989"/>
                  <a:pt x="779016" y="1726882"/>
                  <a:pt x="784860" y="1717142"/>
                </a:cubicBezTo>
                <a:cubicBezTo>
                  <a:pt x="794284" y="1701436"/>
                  <a:pt x="808538" y="1688428"/>
                  <a:pt x="815340" y="1671422"/>
                </a:cubicBezTo>
                <a:cubicBezTo>
                  <a:pt x="820420" y="1658722"/>
                  <a:pt x="823543" y="1645051"/>
                  <a:pt x="830580" y="1633322"/>
                </a:cubicBezTo>
                <a:cubicBezTo>
                  <a:pt x="838948" y="1619376"/>
                  <a:pt x="852038" y="1608754"/>
                  <a:pt x="861060" y="1595222"/>
                </a:cubicBezTo>
                <a:cubicBezTo>
                  <a:pt x="867361" y="1585771"/>
                  <a:pt x="870347" y="1574416"/>
                  <a:pt x="876300" y="1564742"/>
                </a:cubicBezTo>
                <a:cubicBezTo>
                  <a:pt x="890699" y="1541343"/>
                  <a:pt x="906780" y="1519022"/>
                  <a:pt x="922020" y="1496162"/>
                </a:cubicBezTo>
                <a:cubicBezTo>
                  <a:pt x="927100" y="1488542"/>
                  <a:pt x="931539" y="1480453"/>
                  <a:pt x="937260" y="1473302"/>
                </a:cubicBezTo>
                <a:cubicBezTo>
                  <a:pt x="957580" y="1447902"/>
                  <a:pt x="978124" y="1422679"/>
                  <a:pt x="998220" y="1397102"/>
                </a:cubicBezTo>
                <a:cubicBezTo>
                  <a:pt x="1006066" y="1387116"/>
                  <a:pt x="1012100" y="1375602"/>
                  <a:pt x="1021080" y="1366622"/>
                </a:cubicBezTo>
                <a:cubicBezTo>
                  <a:pt x="1073932" y="1313770"/>
                  <a:pt x="1007616" y="1378403"/>
                  <a:pt x="1082040" y="1313282"/>
                </a:cubicBezTo>
                <a:cubicBezTo>
                  <a:pt x="1090150" y="1306186"/>
                  <a:pt x="1096131" y="1296686"/>
                  <a:pt x="1104900" y="1290422"/>
                </a:cubicBezTo>
                <a:cubicBezTo>
                  <a:pt x="1114143" y="1283820"/>
                  <a:pt x="1125517" y="1280818"/>
                  <a:pt x="1135380" y="1275182"/>
                </a:cubicBezTo>
                <a:cubicBezTo>
                  <a:pt x="1181895" y="1248602"/>
                  <a:pt x="1132432" y="1270288"/>
                  <a:pt x="1188720" y="1244702"/>
                </a:cubicBezTo>
                <a:cubicBezTo>
                  <a:pt x="1206330" y="1236697"/>
                  <a:pt x="1225585" y="1231980"/>
                  <a:pt x="1242060" y="1221842"/>
                </a:cubicBezTo>
                <a:cubicBezTo>
                  <a:pt x="1281944" y="1197298"/>
                  <a:pt x="1291528" y="1175087"/>
                  <a:pt x="1325880" y="1145642"/>
                </a:cubicBezTo>
                <a:cubicBezTo>
                  <a:pt x="1347868" y="1126795"/>
                  <a:pt x="1373982" y="1112780"/>
                  <a:pt x="1394460" y="1092302"/>
                </a:cubicBezTo>
                <a:cubicBezTo>
                  <a:pt x="1402080" y="1084682"/>
                  <a:pt x="1410421" y="1077721"/>
                  <a:pt x="1417320" y="1069442"/>
                </a:cubicBezTo>
                <a:cubicBezTo>
                  <a:pt x="1432223" y="1051558"/>
                  <a:pt x="1460561" y="995537"/>
                  <a:pt x="1463040" y="985622"/>
                </a:cubicBezTo>
                <a:cubicBezTo>
                  <a:pt x="1468120" y="965302"/>
                  <a:pt x="1472769" y="944869"/>
                  <a:pt x="1478280" y="924662"/>
                </a:cubicBezTo>
                <a:cubicBezTo>
                  <a:pt x="1480393" y="916913"/>
                  <a:pt x="1482308" y="908986"/>
                  <a:pt x="1485900" y="901802"/>
                </a:cubicBezTo>
                <a:cubicBezTo>
                  <a:pt x="1489996" y="893611"/>
                  <a:pt x="1497044" y="887133"/>
                  <a:pt x="1501140" y="878942"/>
                </a:cubicBezTo>
                <a:cubicBezTo>
                  <a:pt x="1504732" y="871758"/>
                  <a:pt x="1503742" y="862354"/>
                  <a:pt x="1508760" y="856082"/>
                </a:cubicBezTo>
                <a:cubicBezTo>
                  <a:pt x="1514481" y="848931"/>
                  <a:pt x="1524000" y="845922"/>
                  <a:pt x="1531620" y="840842"/>
                </a:cubicBezTo>
                <a:cubicBezTo>
                  <a:pt x="1567546" y="846830"/>
                  <a:pt x="1575992" y="854483"/>
                  <a:pt x="1607820" y="840842"/>
                </a:cubicBezTo>
                <a:cubicBezTo>
                  <a:pt x="1616238" y="837234"/>
                  <a:pt x="1623060" y="830682"/>
                  <a:pt x="1630680" y="825602"/>
                </a:cubicBezTo>
                <a:cubicBezTo>
                  <a:pt x="1633220" y="815442"/>
                  <a:pt x="1630349" y="801938"/>
                  <a:pt x="1638300" y="795122"/>
                </a:cubicBezTo>
                <a:cubicBezTo>
                  <a:pt x="1650497" y="784667"/>
                  <a:pt x="1668435" y="783778"/>
                  <a:pt x="1684020" y="779882"/>
                </a:cubicBezTo>
                <a:cubicBezTo>
                  <a:pt x="1694180" y="777342"/>
                  <a:pt x="1704277" y="774534"/>
                  <a:pt x="1714500" y="772262"/>
                </a:cubicBezTo>
                <a:cubicBezTo>
                  <a:pt x="1727143" y="769452"/>
                  <a:pt x="1740147" y="768200"/>
                  <a:pt x="1752600" y="764642"/>
                </a:cubicBezTo>
                <a:cubicBezTo>
                  <a:pt x="1775769" y="758022"/>
                  <a:pt x="1821180" y="741782"/>
                  <a:pt x="1821180" y="741782"/>
                </a:cubicBezTo>
                <a:cubicBezTo>
                  <a:pt x="1828800" y="751942"/>
                  <a:pt x="1833706" y="764880"/>
                  <a:pt x="1844040" y="772262"/>
                </a:cubicBezTo>
                <a:cubicBezTo>
                  <a:pt x="1865226" y="787395"/>
                  <a:pt x="1891283" y="776529"/>
                  <a:pt x="1912620" y="772262"/>
                </a:cubicBezTo>
                <a:cubicBezTo>
                  <a:pt x="1933404" y="751478"/>
                  <a:pt x="1961806" y="711831"/>
                  <a:pt x="1996440" y="703682"/>
                </a:cubicBezTo>
                <a:cubicBezTo>
                  <a:pt x="2028960" y="696030"/>
                  <a:pt x="2062480" y="693522"/>
                  <a:pt x="2095500" y="688442"/>
                </a:cubicBezTo>
                <a:cubicBezTo>
                  <a:pt x="2213133" y="617862"/>
                  <a:pt x="2000748" y="738591"/>
                  <a:pt x="2240280" y="650342"/>
                </a:cubicBezTo>
                <a:cubicBezTo>
                  <a:pt x="2257133" y="644133"/>
                  <a:pt x="2264582" y="623740"/>
                  <a:pt x="2278380" y="612242"/>
                </a:cubicBezTo>
                <a:cubicBezTo>
                  <a:pt x="2295166" y="598254"/>
                  <a:pt x="2313286" y="585873"/>
                  <a:pt x="2331720" y="574142"/>
                </a:cubicBezTo>
                <a:cubicBezTo>
                  <a:pt x="2341303" y="568044"/>
                  <a:pt x="2351793" y="563455"/>
                  <a:pt x="2362200" y="558902"/>
                </a:cubicBezTo>
                <a:cubicBezTo>
                  <a:pt x="2366623" y="556967"/>
                  <a:pt x="2445285" y="521695"/>
                  <a:pt x="2476500" y="513182"/>
                </a:cubicBezTo>
                <a:cubicBezTo>
                  <a:pt x="2496707" y="507671"/>
                  <a:pt x="2517140" y="503022"/>
                  <a:pt x="2537460" y="497942"/>
                </a:cubicBezTo>
                <a:cubicBezTo>
                  <a:pt x="2629838" y="428658"/>
                  <a:pt x="2501268" y="520959"/>
                  <a:pt x="2606040" y="459842"/>
                </a:cubicBezTo>
                <a:cubicBezTo>
                  <a:pt x="2626668" y="447809"/>
                  <a:pt x="2670986" y="409479"/>
                  <a:pt x="2697480" y="398882"/>
                </a:cubicBezTo>
                <a:cubicBezTo>
                  <a:pt x="2722102" y="389033"/>
                  <a:pt x="2748280" y="383642"/>
                  <a:pt x="2773680" y="376022"/>
                </a:cubicBezTo>
                <a:cubicBezTo>
                  <a:pt x="2811780" y="378562"/>
                  <a:pt x="2849967" y="380022"/>
                  <a:pt x="2887980" y="383642"/>
                </a:cubicBezTo>
                <a:cubicBezTo>
                  <a:pt x="2903361" y="385107"/>
                  <a:pt x="2918429" y="393611"/>
                  <a:pt x="2933700" y="391262"/>
                </a:cubicBezTo>
                <a:cubicBezTo>
                  <a:pt x="2985455" y="383300"/>
                  <a:pt x="3035300" y="365862"/>
                  <a:pt x="3086100" y="353162"/>
                </a:cubicBezTo>
                <a:cubicBezTo>
                  <a:pt x="3111944" y="314397"/>
                  <a:pt x="3109115" y="310449"/>
                  <a:pt x="3177540" y="292202"/>
                </a:cubicBezTo>
                <a:lnTo>
                  <a:pt x="3291840" y="261722"/>
                </a:lnTo>
                <a:cubicBezTo>
                  <a:pt x="3314700" y="264262"/>
                  <a:pt x="3338106" y="263764"/>
                  <a:pt x="3360420" y="269342"/>
                </a:cubicBezTo>
                <a:cubicBezTo>
                  <a:pt x="3369305" y="271563"/>
                  <a:pt x="3374140" y="284011"/>
                  <a:pt x="3383280" y="284582"/>
                </a:cubicBezTo>
                <a:cubicBezTo>
                  <a:pt x="3416333" y="286648"/>
                  <a:pt x="3449320" y="279502"/>
                  <a:pt x="3482340" y="276962"/>
                </a:cubicBezTo>
                <a:cubicBezTo>
                  <a:pt x="3492500" y="269342"/>
                  <a:pt x="3503840" y="263082"/>
                  <a:pt x="3512820" y="254102"/>
                </a:cubicBezTo>
                <a:cubicBezTo>
                  <a:pt x="3519296" y="247626"/>
                  <a:pt x="3520608" y="236565"/>
                  <a:pt x="3528060" y="231242"/>
                </a:cubicBezTo>
                <a:cubicBezTo>
                  <a:pt x="3539191" y="223292"/>
                  <a:pt x="3553279" y="220603"/>
                  <a:pt x="3566160" y="216002"/>
                </a:cubicBezTo>
                <a:cubicBezTo>
                  <a:pt x="3588853" y="207897"/>
                  <a:pt x="3611880" y="200762"/>
                  <a:pt x="3634740" y="193142"/>
                </a:cubicBezTo>
                <a:cubicBezTo>
                  <a:pt x="3647440" y="195682"/>
                  <a:pt x="3660435" y="197040"/>
                  <a:pt x="3672840" y="200762"/>
                </a:cubicBezTo>
                <a:cubicBezTo>
                  <a:pt x="3685941" y="204692"/>
                  <a:pt x="3697292" y="215092"/>
                  <a:pt x="3710940" y="216002"/>
                </a:cubicBezTo>
                <a:cubicBezTo>
                  <a:pt x="3736410" y="217700"/>
                  <a:pt x="3761740" y="210922"/>
                  <a:pt x="3787140" y="208382"/>
                </a:cubicBezTo>
                <a:cubicBezTo>
                  <a:pt x="3794760" y="200762"/>
                  <a:pt x="3800908" y="191308"/>
                  <a:pt x="3810000" y="185522"/>
                </a:cubicBezTo>
                <a:cubicBezTo>
                  <a:pt x="3860349" y="153482"/>
                  <a:pt x="3874492" y="151011"/>
                  <a:pt x="3931920" y="147422"/>
                </a:cubicBezTo>
                <a:cubicBezTo>
                  <a:pt x="3992814" y="143616"/>
                  <a:pt x="4053876" y="143095"/>
                  <a:pt x="4114800" y="139802"/>
                </a:cubicBezTo>
                <a:cubicBezTo>
                  <a:pt x="4147869" y="138014"/>
                  <a:pt x="4180840" y="134722"/>
                  <a:pt x="4213860" y="132182"/>
                </a:cubicBezTo>
                <a:cubicBezTo>
                  <a:pt x="4216400" y="119482"/>
                  <a:pt x="4208672" y="96003"/>
                  <a:pt x="4221480" y="94082"/>
                </a:cubicBezTo>
                <a:cubicBezTo>
                  <a:pt x="4274290" y="86160"/>
                  <a:pt x="4374510" y="111155"/>
                  <a:pt x="4434840" y="124562"/>
                </a:cubicBezTo>
                <a:cubicBezTo>
                  <a:pt x="4432300" y="116942"/>
                  <a:pt x="4421122" y="106929"/>
                  <a:pt x="4427220" y="101702"/>
                </a:cubicBezTo>
                <a:cubicBezTo>
                  <a:pt x="4468154" y="66616"/>
                  <a:pt x="4599232" y="71918"/>
                  <a:pt x="4625340" y="71222"/>
                </a:cubicBezTo>
                <a:lnTo>
                  <a:pt x="5059680" y="63602"/>
                </a:lnTo>
                <a:lnTo>
                  <a:pt x="5547360" y="48362"/>
                </a:lnTo>
                <a:cubicBezTo>
                  <a:pt x="5607235" y="18425"/>
                  <a:pt x="5604572" y="16137"/>
                  <a:pt x="5707380" y="10262"/>
                </a:cubicBezTo>
                <a:cubicBezTo>
                  <a:pt x="5864950" y="1258"/>
                  <a:pt x="5875599" y="-13177"/>
                  <a:pt x="5836920" y="25502"/>
                </a:cubicBezTo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任意多边形: 形状 12"/>
          <p:cNvSpPr/>
          <p:nvPr/>
        </p:nvSpPr>
        <p:spPr>
          <a:xfrm>
            <a:off x="5448300" y="2651607"/>
            <a:ext cx="5814060" cy="2941320"/>
          </a:xfrm>
          <a:custGeom>
            <a:avLst/>
            <a:gdLst>
              <a:gd name="connsiteX0" fmla="*/ 0 w 5814060"/>
              <a:gd name="connsiteY0" fmla="*/ 2834640 h 2941320"/>
              <a:gd name="connsiteX1" fmla="*/ 15240 w 5814060"/>
              <a:gd name="connsiteY1" fmla="*/ 2872740 h 2941320"/>
              <a:gd name="connsiteX2" fmla="*/ 53340 w 5814060"/>
              <a:gd name="connsiteY2" fmla="*/ 2918460 h 2941320"/>
              <a:gd name="connsiteX3" fmla="*/ 68580 w 5814060"/>
              <a:gd name="connsiteY3" fmla="*/ 2941320 h 2941320"/>
              <a:gd name="connsiteX4" fmla="*/ 76200 w 5814060"/>
              <a:gd name="connsiteY4" fmla="*/ 2796540 h 2941320"/>
              <a:gd name="connsiteX5" fmla="*/ 114300 w 5814060"/>
              <a:gd name="connsiteY5" fmla="*/ 2766060 h 2941320"/>
              <a:gd name="connsiteX6" fmla="*/ 182880 w 5814060"/>
              <a:gd name="connsiteY6" fmla="*/ 2697480 h 2941320"/>
              <a:gd name="connsiteX7" fmla="*/ 205740 w 5814060"/>
              <a:gd name="connsiteY7" fmla="*/ 2674620 h 2941320"/>
              <a:gd name="connsiteX8" fmla="*/ 236220 w 5814060"/>
              <a:gd name="connsiteY8" fmla="*/ 2613660 h 2941320"/>
              <a:gd name="connsiteX9" fmla="*/ 259080 w 5814060"/>
              <a:gd name="connsiteY9" fmla="*/ 2575560 h 2941320"/>
              <a:gd name="connsiteX10" fmla="*/ 274320 w 5814060"/>
              <a:gd name="connsiteY10" fmla="*/ 2545080 h 2941320"/>
              <a:gd name="connsiteX11" fmla="*/ 297180 w 5814060"/>
              <a:gd name="connsiteY11" fmla="*/ 2529840 h 2941320"/>
              <a:gd name="connsiteX12" fmla="*/ 320040 w 5814060"/>
              <a:gd name="connsiteY12" fmla="*/ 2491740 h 2941320"/>
              <a:gd name="connsiteX13" fmla="*/ 358140 w 5814060"/>
              <a:gd name="connsiteY13" fmla="*/ 2423160 h 2941320"/>
              <a:gd name="connsiteX14" fmla="*/ 365760 w 5814060"/>
              <a:gd name="connsiteY14" fmla="*/ 2392680 h 2941320"/>
              <a:gd name="connsiteX15" fmla="*/ 381000 w 5814060"/>
              <a:gd name="connsiteY15" fmla="*/ 2369820 h 2941320"/>
              <a:gd name="connsiteX16" fmla="*/ 388620 w 5814060"/>
              <a:gd name="connsiteY16" fmla="*/ 2324100 h 2941320"/>
              <a:gd name="connsiteX17" fmla="*/ 411480 w 5814060"/>
              <a:gd name="connsiteY17" fmla="*/ 2263140 h 2941320"/>
              <a:gd name="connsiteX18" fmla="*/ 434340 w 5814060"/>
              <a:gd name="connsiteY18" fmla="*/ 2278380 h 2941320"/>
              <a:gd name="connsiteX19" fmla="*/ 449580 w 5814060"/>
              <a:gd name="connsiteY19" fmla="*/ 2301240 h 2941320"/>
              <a:gd name="connsiteX20" fmla="*/ 518160 w 5814060"/>
              <a:gd name="connsiteY20" fmla="*/ 2308860 h 2941320"/>
              <a:gd name="connsiteX21" fmla="*/ 563880 w 5814060"/>
              <a:gd name="connsiteY21" fmla="*/ 2095500 h 2941320"/>
              <a:gd name="connsiteX22" fmla="*/ 640080 w 5814060"/>
              <a:gd name="connsiteY22" fmla="*/ 2049780 h 2941320"/>
              <a:gd name="connsiteX23" fmla="*/ 655320 w 5814060"/>
              <a:gd name="connsiteY23" fmla="*/ 1905000 h 2941320"/>
              <a:gd name="connsiteX24" fmla="*/ 670560 w 5814060"/>
              <a:gd name="connsiteY24" fmla="*/ 1882140 h 2941320"/>
              <a:gd name="connsiteX25" fmla="*/ 693420 w 5814060"/>
              <a:gd name="connsiteY25" fmla="*/ 1821180 h 2941320"/>
              <a:gd name="connsiteX26" fmla="*/ 708660 w 5814060"/>
              <a:gd name="connsiteY26" fmla="*/ 1790700 h 2941320"/>
              <a:gd name="connsiteX27" fmla="*/ 754380 w 5814060"/>
              <a:gd name="connsiteY27" fmla="*/ 1714500 h 2941320"/>
              <a:gd name="connsiteX28" fmla="*/ 784860 w 5814060"/>
              <a:gd name="connsiteY28" fmla="*/ 1645920 h 2941320"/>
              <a:gd name="connsiteX29" fmla="*/ 800100 w 5814060"/>
              <a:gd name="connsiteY29" fmla="*/ 1592580 h 2941320"/>
              <a:gd name="connsiteX30" fmla="*/ 845820 w 5814060"/>
              <a:gd name="connsiteY30" fmla="*/ 1516380 h 2941320"/>
              <a:gd name="connsiteX31" fmla="*/ 861060 w 5814060"/>
              <a:gd name="connsiteY31" fmla="*/ 1485900 h 2941320"/>
              <a:gd name="connsiteX32" fmla="*/ 914400 w 5814060"/>
              <a:gd name="connsiteY32" fmla="*/ 1402080 h 2941320"/>
              <a:gd name="connsiteX33" fmla="*/ 929640 w 5814060"/>
              <a:gd name="connsiteY33" fmla="*/ 1379220 h 2941320"/>
              <a:gd name="connsiteX34" fmla="*/ 998220 w 5814060"/>
              <a:gd name="connsiteY34" fmla="*/ 1310640 h 2941320"/>
              <a:gd name="connsiteX35" fmla="*/ 1021080 w 5814060"/>
              <a:gd name="connsiteY35" fmla="*/ 1280160 h 2941320"/>
              <a:gd name="connsiteX36" fmla="*/ 1043940 w 5814060"/>
              <a:gd name="connsiteY36" fmla="*/ 1272540 h 2941320"/>
              <a:gd name="connsiteX37" fmla="*/ 1066800 w 5814060"/>
              <a:gd name="connsiteY37" fmla="*/ 1257300 h 2941320"/>
              <a:gd name="connsiteX38" fmla="*/ 1097280 w 5814060"/>
              <a:gd name="connsiteY38" fmla="*/ 1249680 h 2941320"/>
              <a:gd name="connsiteX39" fmla="*/ 1120140 w 5814060"/>
              <a:gd name="connsiteY39" fmla="*/ 1242060 h 2941320"/>
              <a:gd name="connsiteX40" fmla="*/ 1188720 w 5814060"/>
              <a:gd name="connsiteY40" fmla="*/ 1219200 h 2941320"/>
              <a:gd name="connsiteX41" fmla="*/ 1219200 w 5814060"/>
              <a:gd name="connsiteY41" fmla="*/ 1203960 h 2941320"/>
              <a:gd name="connsiteX42" fmla="*/ 1242060 w 5814060"/>
              <a:gd name="connsiteY42" fmla="*/ 1188720 h 2941320"/>
              <a:gd name="connsiteX43" fmla="*/ 1287780 w 5814060"/>
              <a:gd name="connsiteY43" fmla="*/ 1165860 h 2941320"/>
              <a:gd name="connsiteX44" fmla="*/ 1333500 w 5814060"/>
              <a:gd name="connsiteY44" fmla="*/ 1127760 h 2941320"/>
              <a:gd name="connsiteX45" fmla="*/ 1386840 w 5814060"/>
              <a:gd name="connsiteY45" fmla="*/ 1066800 h 2941320"/>
              <a:gd name="connsiteX46" fmla="*/ 1409700 w 5814060"/>
              <a:gd name="connsiteY46" fmla="*/ 1051560 h 2941320"/>
              <a:gd name="connsiteX47" fmla="*/ 1447800 w 5814060"/>
              <a:gd name="connsiteY47" fmla="*/ 952500 h 2941320"/>
              <a:gd name="connsiteX48" fmla="*/ 1463040 w 5814060"/>
              <a:gd name="connsiteY48" fmla="*/ 914400 h 2941320"/>
              <a:gd name="connsiteX49" fmla="*/ 1470660 w 5814060"/>
              <a:gd name="connsiteY49" fmla="*/ 891540 h 2941320"/>
              <a:gd name="connsiteX50" fmla="*/ 1493520 w 5814060"/>
              <a:gd name="connsiteY50" fmla="*/ 830580 h 2941320"/>
              <a:gd name="connsiteX51" fmla="*/ 1577340 w 5814060"/>
              <a:gd name="connsiteY51" fmla="*/ 822960 h 2941320"/>
              <a:gd name="connsiteX52" fmla="*/ 1600200 w 5814060"/>
              <a:gd name="connsiteY52" fmla="*/ 800100 h 2941320"/>
              <a:gd name="connsiteX53" fmla="*/ 1783080 w 5814060"/>
              <a:gd name="connsiteY53" fmla="*/ 746760 h 2941320"/>
              <a:gd name="connsiteX54" fmla="*/ 1866900 w 5814060"/>
              <a:gd name="connsiteY54" fmla="*/ 739140 h 2941320"/>
              <a:gd name="connsiteX55" fmla="*/ 1905000 w 5814060"/>
              <a:gd name="connsiteY55" fmla="*/ 731520 h 2941320"/>
              <a:gd name="connsiteX56" fmla="*/ 1927860 w 5814060"/>
              <a:gd name="connsiteY56" fmla="*/ 708660 h 2941320"/>
              <a:gd name="connsiteX57" fmla="*/ 2004060 w 5814060"/>
              <a:gd name="connsiteY57" fmla="*/ 670560 h 2941320"/>
              <a:gd name="connsiteX58" fmla="*/ 2049780 w 5814060"/>
              <a:gd name="connsiteY58" fmla="*/ 662940 h 2941320"/>
              <a:gd name="connsiteX59" fmla="*/ 2186940 w 5814060"/>
              <a:gd name="connsiteY59" fmla="*/ 647700 h 2941320"/>
              <a:gd name="connsiteX60" fmla="*/ 2225040 w 5814060"/>
              <a:gd name="connsiteY60" fmla="*/ 632460 h 2941320"/>
              <a:gd name="connsiteX61" fmla="*/ 2286000 w 5814060"/>
              <a:gd name="connsiteY61" fmla="*/ 586740 h 2941320"/>
              <a:gd name="connsiteX62" fmla="*/ 2308860 w 5814060"/>
              <a:gd name="connsiteY62" fmla="*/ 563880 h 2941320"/>
              <a:gd name="connsiteX63" fmla="*/ 2339340 w 5814060"/>
              <a:gd name="connsiteY63" fmla="*/ 548640 h 2941320"/>
              <a:gd name="connsiteX64" fmla="*/ 2438400 w 5814060"/>
              <a:gd name="connsiteY64" fmla="*/ 510540 h 2941320"/>
              <a:gd name="connsiteX65" fmla="*/ 2438400 w 5814060"/>
              <a:gd name="connsiteY65" fmla="*/ 510540 h 2941320"/>
              <a:gd name="connsiteX66" fmla="*/ 2491740 w 5814060"/>
              <a:gd name="connsiteY66" fmla="*/ 487680 h 2941320"/>
              <a:gd name="connsiteX67" fmla="*/ 2514600 w 5814060"/>
              <a:gd name="connsiteY67" fmla="*/ 480060 h 2941320"/>
              <a:gd name="connsiteX68" fmla="*/ 2575560 w 5814060"/>
              <a:gd name="connsiteY68" fmla="*/ 449580 h 2941320"/>
              <a:gd name="connsiteX69" fmla="*/ 2621280 w 5814060"/>
              <a:gd name="connsiteY69" fmla="*/ 434340 h 2941320"/>
              <a:gd name="connsiteX70" fmla="*/ 2644140 w 5814060"/>
              <a:gd name="connsiteY70" fmla="*/ 419100 h 2941320"/>
              <a:gd name="connsiteX71" fmla="*/ 2750820 w 5814060"/>
              <a:gd name="connsiteY71" fmla="*/ 373380 h 2941320"/>
              <a:gd name="connsiteX72" fmla="*/ 2834640 w 5814060"/>
              <a:gd name="connsiteY72" fmla="*/ 342900 h 2941320"/>
              <a:gd name="connsiteX73" fmla="*/ 2880360 w 5814060"/>
              <a:gd name="connsiteY73" fmla="*/ 350520 h 2941320"/>
              <a:gd name="connsiteX74" fmla="*/ 2903220 w 5814060"/>
              <a:gd name="connsiteY74" fmla="*/ 358140 h 2941320"/>
              <a:gd name="connsiteX75" fmla="*/ 2933700 w 5814060"/>
              <a:gd name="connsiteY75" fmla="*/ 365760 h 2941320"/>
              <a:gd name="connsiteX76" fmla="*/ 3032760 w 5814060"/>
              <a:gd name="connsiteY76" fmla="*/ 342900 h 2941320"/>
              <a:gd name="connsiteX77" fmla="*/ 3093720 w 5814060"/>
              <a:gd name="connsiteY77" fmla="*/ 304800 h 2941320"/>
              <a:gd name="connsiteX78" fmla="*/ 3124200 w 5814060"/>
              <a:gd name="connsiteY78" fmla="*/ 281940 h 2941320"/>
              <a:gd name="connsiteX79" fmla="*/ 3185160 w 5814060"/>
              <a:gd name="connsiteY79" fmla="*/ 274320 h 2941320"/>
              <a:gd name="connsiteX80" fmla="*/ 3261360 w 5814060"/>
              <a:gd name="connsiteY80" fmla="*/ 251460 h 2941320"/>
              <a:gd name="connsiteX81" fmla="*/ 3314700 w 5814060"/>
              <a:gd name="connsiteY81" fmla="*/ 259080 h 2941320"/>
              <a:gd name="connsiteX82" fmla="*/ 3497580 w 5814060"/>
              <a:gd name="connsiteY82" fmla="*/ 251460 h 2941320"/>
              <a:gd name="connsiteX83" fmla="*/ 3520440 w 5814060"/>
              <a:gd name="connsiteY83" fmla="*/ 236220 h 2941320"/>
              <a:gd name="connsiteX84" fmla="*/ 3550920 w 5814060"/>
              <a:gd name="connsiteY84" fmla="*/ 220980 h 2941320"/>
              <a:gd name="connsiteX85" fmla="*/ 3581400 w 5814060"/>
              <a:gd name="connsiteY85" fmla="*/ 198120 h 2941320"/>
              <a:gd name="connsiteX86" fmla="*/ 3649980 w 5814060"/>
              <a:gd name="connsiteY86" fmla="*/ 175260 h 2941320"/>
              <a:gd name="connsiteX87" fmla="*/ 3779520 w 5814060"/>
              <a:gd name="connsiteY87" fmla="*/ 175260 h 2941320"/>
              <a:gd name="connsiteX88" fmla="*/ 3832860 w 5814060"/>
              <a:gd name="connsiteY88" fmla="*/ 137160 h 2941320"/>
              <a:gd name="connsiteX89" fmla="*/ 3924300 w 5814060"/>
              <a:gd name="connsiteY89" fmla="*/ 121920 h 2941320"/>
              <a:gd name="connsiteX90" fmla="*/ 4046220 w 5814060"/>
              <a:gd name="connsiteY90" fmla="*/ 99060 h 2941320"/>
              <a:gd name="connsiteX91" fmla="*/ 4099560 w 5814060"/>
              <a:gd name="connsiteY91" fmla="*/ 91440 h 2941320"/>
              <a:gd name="connsiteX92" fmla="*/ 4152900 w 5814060"/>
              <a:gd name="connsiteY92" fmla="*/ 76200 h 2941320"/>
              <a:gd name="connsiteX93" fmla="*/ 4191000 w 5814060"/>
              <a:gd name="connsiteY93" fmla="*/ 68580 h 2941320"/>
              <a:gd name="connsiteX94" fmla="*/ 4274820 w 5814060"/>
              <a:gd name="connsiteY94" fmla="*/ 76200 h 2941320"/>
              <a:gd name="connsiteX95" fmla="*/ 4312920 w 5814060"/>
              <a:gd name="connsiteY95" fmla="*/ 83820 h 2941320"/>
              <a:gd name="connsiteX96" fmla="*/ 4335780 w 5814060"/>
              <a:gd name="connsiteY96" fmla="*/ 76200 h 2941320"/>
              <a:gd name="connsiteX97" fmla="*/ 4442460 w 5814060"/>
              <a:gd name="connsiteY97" fmla="*/ 60960 h 2941320"/>
              <a:gd name="connsiteX98" fmla="*/ 4762500 w 5814060"/>
              <a:gd name="connsiteY98" fmla="*/ 38100 h 2941320"/>
              <a:gd name="connsiteX99" fmla="*/ 4876800 w 5814060"/>
              <a:gd name="connsiteY99" fmla="*/ 7620 h 2941320"/>
              <a:gd name="connsiteX100" fmla="*/ 4930140 w 5814060"/>
              <a:gd name="connsiteY100" fmla="*/ 15240 h 2941320"/>
              <a:gd name="connsiteX101" fmla="*/ 5036820 w 5814060"/>
              <a:gd name="connsiteY101" fmla="*/ 22860 h 2941320"/>
              <a:gd name="connsiteX102" fmla="*/ 5082540 w 5814060"/>
              <a:gd name="connsiteY102" fmla="*/ 38100 h 2941320"/>
              <a:gd name="connsiteX103" fmla="*/ 5318760 w 5814060"/>
              <a:gd name="connsiteY103" fmla="*/ 38100 h 2941320"/>
              <a:gd name="connsiteX104" fmla="*/ 5387340 w 5814060"/>
              <a:gd name="connsiteY104" fmla="*/ 22860 h 2941320"/>
              <a:gd name="connsiteX105" fmla="*/ 5425440 w 5814060"/>
              <a:gd name="connsiteY105" fmla="*/ 0 h 2941320"/>
              <a:gd name="connsiteX106" fmla="*/ 5448300 w 5814060"/>
              <a:gd name="connsiteY106" fmla="*/ 7620 h 2941320"/>
              <a:gd name="connsiteX107" fmla="*/ 5814060 w 5814060"/>
              <a:gd name="connsiteY107" fmla="*/ 15240 h 2941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</a:cxnLst>
            <a:rect l="l" t="t" r="r" b="b"/>
            <a:pathLst>
              <a:path w="5814060" h="2941320">
                <a:moveTo>
                  <a:pt x="0" y="2834640"/>
                </a:moveTo>
                <a:cubicBezTo>
                  <a:pt x="5080" y="2847340"/>
                  <a:pt x="9123" y="2860506"/>
                  <a:pt x="15240" y="2872740"/>
                </a:cubicBezTo>
                <a:cubicBezTo>
                  <a:pt x="29429" y="2901119"/>
                  <a:pt x="32274" y="2893181"/>
                  <a:pt x="53340" y="2918460"/>
                </a:cubicBezTo>
                <a:cubicBezTo>
                  <a:pt x="59203" y="2925495"/>
                  <a:pt x="63500" y="2933700"/>
                  <a:pt x="68580" y="2941320"/>
                </a:cubicBezTo>
                <a:cubicBezTo>
                  <a:pt x="71120" y="2893060"/>
                  <a:pt x="64001" y="2843302"/>
                  <a:pt x="76200" y="2796540"/>
                </a:cubicBezTo>
                <a:cubicBezTo>
                  <a:pt x="80305" y="2780803"/>
                  <a:pt x="102382" y="2777127"/>
                  <a:pt x="114300" y="2766060"/>
                </a:cubicBezTo>
                <a:cubicBezTo>
                  <a:pt x="137990" y="2744062"/>
                  <a:pt x="160020" y="2720340"/>
                  <a:pt x="182880" y="2697480"/>
                </a:cubicBezTo>
                <a:lnTo>
                  <a:pt x="205740" y="2674620"/>
                </a:lnTo>
                <a:cubicBezTo>
                  <a:pt x="218042" y="2625411"/>
                  <a:pt x="205133" y="2660290"/>
                  <a:pt x="236220" y="2613660"/>
                </a:cubicBezTo>
                <a:cubicBezTo>
                  <a:pt x="244435" y="2601337"/>
                  <a:pt x="251887" y="2588507"/>
                  <a:pt x="259080" y="2575560"/>
                </a:cubicBezTo>
                <a:cubicBezTo>
                  <a:pt x="264597" y="2565630"/>
                  <a:pt x="267048" y="2553806"/>
                  <a:pt x="274320" y="2545080"/>
                </a:cubicBezTo>
                <a:cubicBezTo>
                  <a:pt x="280183" y="2538045"/>
                  <a:pt x="289560" y="2534920"/>
                  <a:pt x="297180" y="2529840"/>
                </a:cubicBezTo>
                <a:cubicBezTo>
                  <a:pt x="304800" y="2517140"/>
                  <a:pt x="312948" y="2504742"/>
                  <a:pt x="320040" y="2491740"/>
                </a:cubicBezTo>
                <a:cubicBezTo>
                  <a:pt x="360473" y="2417612"/>
                  <a:pt x="326204" y="2471063"/>
                  <a:pt x="358140" y="2423160"/>
                </a:cubicBezTo>
                <a:cubicBezTo>
                  <a:pt x="360680" y="2413000"/>
                  <a:pt x="361635" y="2402306"/>
                  <a:pt x="365760" y="2392680"/>
                </a:cubicBezTo>
                <a:cubicBezTo>
                  <a:pt x="369368" y="2384262"/>
                  <a:pt x="378104" y="2378508"/>
                  <a:pt x="381000" y="2369820"/>
                </a:cubicBezTo>
                <a:cubicBezTo>
                  <a:pt x="385886" y="2355163"/>
                  <a:pt x="385268" y="2339182"/>
                  <a:pt x="388620" y="2324100"/>
                </a:cubicBezTo>
                <a:cubicBezTo>
                  <a:pt x="391606" y="2310661"/>
                  <a:pt x="408514" y="2270556"/>
                  <a:pt x="411480" y="2263140"/>
                </a:cubicBezTo>
                <a:cubicBezTo>
                  <a:pt x="419100" y="2268220"/>
                  <a:pt x="427864" y="2271904"/>
                  <a:pt x="434340" y="2278380"/>
                </a:cubicBezTo>
                <a:cubicBezTo>
                  <a:pt x="440816" y="2284856"/>
                  <a:pt x="440973" y="2298110"/>
                  <a:pt x="449580" y="2301240"/>
                </a:cubicBezTo>
                <a:cubicBezTo>
                  <a:pt x="471196" y="2309100"/>
                  <a:pt x="495300" y="2306320"/>
                  <a:pt x="518160" y="2308860"/>
                </a:cubicBezTo>
                <a:cubicBezTo>
                  <a:pt x="617726" y="2229207"/>
                  <a:pt x="503726" y="2336115"/>
                  <a:pt x="563880" y="2095500"/>
                </a:cubicBezTo>
                <a:cubicBezTo>
                  <a:pt x="566507" y="2084991"/>
                  <a:pt x="625804" y="2056918"/>
                  <a:pt x="640080" y="2049780"/>
                </a:cubicBezTo>
                <a:cubicBezTo>
                  <a:pt x="640484" y="2044530"/>
                  <a:pt x="646175" y="1932435"/>
                  <a:pt x="655320" y="1905000"/>
                </a:cubicBezTo>
                <a:cubicBezTo>
                  <a:pt x="658216" y="1896312"/>
                  <a:pt x="666770" y="1890477"/>
                  <a:pt x="670560" y="1882140"/>
                </a:cubicBezTo>
                <a:cubicBezTo>
                  <a:pt x="679540" y="1862383"/>
                  <a:pt x="685073" y="1841212"/>
                  <a:pt x="693420" y="1821180"/>
                </a:cubicBezTo>
                <a:cubicBezTo>
                  <a:pt x="697789" y="1810695"/>
                  <a:pt x="703221" y="1800672"/>
                  <a:pt x="708660" y="1790700"/>
                </a:cubicBezTo>
                <a:cubicBezTo>
                  <a:pt x="734928" y="1742542"/>
                  <a:pt x="731697" y="1748525"/>
                  <a:pt x="754380" y="1714500"/>
                </a:cubicBezTo>
                <a:cubicBezTo>
                  <a:pt x="768921" y="1656335"/>
                  <a:pt x="751904" y="1711832"/>
                  <a:pt x="784860" y="1645920"/>
                </a:cubicBezTo>
                <a:cubicBezTo>
                  <a:pt x="807178" y="1601283"/>
                  <a:pt x="775685" y="1646292"/>
                  <a:pt x="800100" y="1592580"/>
                </a:cubicBezTo>
                <a:cubicBezTo>
                  <a:pt x="833143" y="1519885"/>
                  <a:pt x="820106" y="1561379"/>
                  <a:pt x="845820" y="1516380"/>
                </a:cubicBezTo>
                <a:cubicBezTo>
                  <a:pt x="851456" y="1506517"/>
                  <a:pt x="855543" y="1495830"/>
                  <a:pt x="861060" y="1485900"/>
                </a:cubicBezTo>
                <a:cubicBezTo>
                  <a:pt x="878995" y="1453616"/>
                  <a:pt x="893449" y="1433507"/>
                  <a:pt x="914400" y="1402080"/>
                </a:cubicBezTo>
                <a:cubicBezTo>
                  <a:pt x="919480" y="1394460"/>
                  <a:pt x="923164" y="1385696"/>
                  <a:pt x="929640" y="1379220"/>
                </a:cubicBezTo>
                <a:cubicBezTo>
                  <a:pt x="952500" y="1356360"/>
                  <a:pt x="978823" y="1336503"/>
                  <a:pt x="998220" y="1310640"/>
                </a:cubicBezTo>
                <a:cubicBezTo>
                  <a:pt x="1005840" y="1300480"/>
                  <a:pt x="1011324" y="1288290"/>
                  <a:pt x="1021080" y="1280160"/>
                </a:cubicBezTo>
                <a:cubicBezTo>
                  <a:pt x="1027250" y="1275018"/>
                  <a:pt x="1036756" y="1276132"/>
                  <a:pt x="1043940" y="1272540"/>
                </a:cubicBezTo>
                <a:cubicBezTo>
                  <a:pt x="1052131" y="1268444"/>
                  <a:pt x="1058382" y="1260908"/>
                  <a:pt x="1066800" y="1257300"/>
                </a:cubicBezTo>
                <a:cubicBezTo>
                  <a:pt x="1076426" y="1253175"/>
                  <a:pt x="1087210" y="1252557"/>
                  <a:pt x="1097280" y="1249680"/>
                </a:cubicBezTo>
                <a:cubicBezTo>
                  <a:pt x="1105003" y="1247473"/>
                  <a:pt x="1112757" y="1245224"/>
                  <a:pt x="1120140" y="1242060"/>
                </a:cubicBezTo>
                <a:cubicBezTo>
                  <a:pt x="1175349" y="1218399"/>
                  <a:pt x="1124494" y="1232045"/>
                  <a:pt x="1188720" y="1219200"/>
                </a:cubicBezTo>
                <a:cubicBezTo>
                  <a:pt x="1198880" y="1214120"/>
                  <a:pt x="1209337" y="1209596"/>
                  <a:pt x="1219200" y="1203960"/>
                </a:cubicBezTo>
                <a:cubicBezTo>
                  <a:pt x="1227151" y="1199416"/>
                  <a:pt x="1234054" y="1193168"/>
                  <a:pt x="1242060" y="1188720"/>
                </a:cubicBezTo>
                <a:cubicBezTo>
                  <a:pt x="1256955" y="1180445"/>
                  <a:pt x="1272540" y="1173480"/>
                  <a:pt x="1287780" y="1165860"/>
                </a:cubicBezTo>
                <a:cubicBezTo>
                  <a:pt x="1354884" y="1076388"/>
                  <a:pt x="1273657" y="1172642"/>
                  <a:pt x="1333500" y="1127760"/>
                </a:cubicBezTo>
                <a:cubicBezTo>
                  <a:pt x="1432353" y="1053620"/>
                  <a:pt x="1333961" y="1119679"/>
                  <a:pt x="1386840" y="1066800"/>
                </a:cubicBezTo>
                <a:cubicBezTo>
                  <a:pt x="1393316" y="1060324"/>
                  <a:pt x="1402080" y="1056640"/>
                  <a:pt x="1409700" y="1051560"/>
                </a:cubicBezTo>
                <a:cubicBezTo>
                  <a:pt x="1472449" y="926061"/>
                  <a:pt x="1420630" y="1043066"/>
                  <a:pt x="1447800" y="952500"/>
                </a:cubicBezTo>
                <a:cubicBezTo>
                  <a:pt x="1451730" y="939399"/>
                  <a:pt x="1458237" y="927207"/>
                  <a:pt x="1463040" y="914400"/>
                </a:cubicBezTo>
                <a:cubicBezTo>
                  <a:pt x="1465860" y="906879"/>
                  <a:pt x="1468453" y="899263"/>
                  <a:pt x="1470660" y="891540"/>
                </a:cubicBezTo>
                <a:cubicBezTo>
                  <a:pt x="1473176" y="882735"/>
                  <a:pt x="1482121" y="834964"/>
                  <a:pt x="1493520" y="830580"/>
                </a:cubicBezTo>
                <a:cubicBezTo>
                  <a:pt x="1519705" y="820509"/>
                  <a:pt x="1549400" y="825500"/>
                  <a:pt x="1577340" y="822960"/>
                </a:cubicBezTo>
                <a:cubicBezTo>
                  <a:pt x="1584960" y="815340"/>
                  <a:pt x="1591860" y="806924"/>
                  <a:pt x="1600200" y="800100"/>
                </a:cubicBezTo>
                <a:cubicBezTo>
                  <a:pt x="1685296" y="730476"/>
                  <a:pt x="1649339" y="755119"/>
                  <a:pt x="1783080" y="746760"/>
                </a:cubicBezTo>
                <a:cubicBezTo>
                  <a:pt x="1841087" y="727424"/>
                  <a:pt x="1813048" y="728370"/>
                  <a:pt x="1866900" y="739140"/>
                </a:cubicBezTo>
                <a:cubicBezTo>
                  <a:pt x="1879600" y="736600"/>
                  <a:pt x="1893416" y="737312"/>
                  <a:pt x="1905000" y="731520"/>
                </a:cubicBezTo>
                <a:cubicBezTo>
                  <a:pt x="1914639" y="726701"/>
                  <a:pt x="1919239" y="715126"/>
                  <a:pt x="1927860" y="708660"/>
                </a:cubicBezTo>
                <a:cubicBezTo>
                  <a:pt x="1947057" y="694262"/>
                  <a:pt x="1980499" y="676986"/>
                  <a:pt x="2004060" y="670560"/>
                </a:cubicBezTo>
                <a:cubicBezTo>
                  <a:pt x="2018966" y="666495"/>
                  <a:pt x="2034449" y="664856"/>
                  <a:pt x="2049780" y="662940"/>
                </a:cubicBezTo>
                <a:cubicBezTo>
                  <a:pt x="2095426" y="657234"/>
                  <a:pt x="2141220" y="652780"/>
                  <a:pt x="2186940" y="647700"/>
                </a:cubicBezTo>
                <a:cubicBezTo>
                  <a:pt x="2199640" y="642620"/>
                  <a:pt x="2212806" y="638577"/>
                  <a:pt x="2225040" y="632460"/>
                </a:cubicBezTo>
                <a:cubicBezTo>
                  <a:pt x="2240162" y="624899"/>
                  <a:pt x="2278523" y="593282"/>
                  <a:pt x="2286000" y="586740"/>
                </a:cubicBezTo>
                <a:cubicBezTo>
                  <a:pt x="2294110" y="579644"/>
                  <a:pt x="2300091" y="570144"/>
                  <a:pt x="2308860" y="563880"/>
                </a:cubicBezTo>
                <a:cubicBezTo>
                  <a:pt x="2318103" y="557278"/>
                  <a:pt x="2328999" y="553340"/>
                  <a:pt x="2339340" y="548640"/>
                </a:cubicBezTo>
                <a:cubicBezTo>
                  <a:pt x="2392851" y="524317"/>
                  <a:pt x="2386448" y="527857"/>
                  <a:pt x="2438400" y="510540"/>
                </a:cubicBezTo>
                <a:lnTo>
                  <a:pt x="2438400" y="510540"/>
                </a:lnTo>
                <a:cubicBezTo>
                  <a:pt x="2456180" y="502920"/>
                  <a:pt x="2473779" y="494864"/>
                  <a:pt x="2491740" y="487680"/>
                </a:cubicBezTo>
                <a:cubicBezTo>
                  <a:pt x="2499198" y="484697"/>
                  <a:pt x="2507288" y="483384"/>
                  <a:pt x="2514600" y="480060"/>
                </a:cubicBezTo>
                <a:cubicBezTo>
                  <a:pt x="2535282" y="470659"/>
                  <a:pt x="2554678" y="458529"/>
                  <a:pt x="2575560" y="449580"/>
                </a:cubicBezTo>
                <a:cubicBezTo>
                  <a:pt x="2590325" y="443252"/>
                  <a:pt x="2606600" y="440864"/>
                  <a:pt x="2621280" y="434340"/>
                </a:cubicBezTo>
                <a:cubicBezTo>
                  <a:pt x="2629649" y="430621"/>
                  <a:pt x="2635854" y="422999"/>
                  <a:pt x="2644140" y="419100"/>
                </a:cubicBezTo>
                <a:cubicBezTo>
                  <a:pt x="2679146" y="402627"/>
                  <a:pt x="2715260" y="388620"/>
                  <a:pt x="2750820" y="373380"/>
                </a:cubicBezTo>
                <a:cubicBezTo>
                  <a:pt x="2813786" y="346395"/>
                  <a:pt x="2785394" y="355212"/>
                  <a:pt x="2834640" y="342900"/>
                </a:cubicBezTo>
                <a:cubicBezTo>
                  <a:pt x="2849880" y="345440"/>
                  <a:pt x="2865278" y="347168"/>
                  <a:pt x="2880360" y="350520"/>
                </a:cubicBezTo>
                <a:cubicBezTo>
                  <a:pt x="2888201" y="352262"/>
                  <a:pt x="2895497" y="355933"/>
                  <a:pt x="2903220" y="358140"/>
                </a:cubicBezTo>
                <a:cubicBezTo>
                  <a:pt x="2913290" y="361017"/>
                  <a:pt x="2923540" y="363220"/>
                  <a:pt x="2933700" y="365760"/>
                </a:cubicBezTo>
                <a:cubicBezTo>
                  <a:pt x="2985431" y="359294"/>
                  <a:pt x="2990877" y="363842"/>
                  <a:pt x="3032760" y="342900"/>
                </a:cubicBezTo>
                <a:cubicBezTo>
                  <a:pt x="3044624" y="336968"/>
                  <a:pt x="3079616" y="314875"/>
                  <a:pt x="3093720" y="304800"/>
                </a:cubicBezTo>
                <a:cubicBezTo>
                  <a:pt x="3104054" y="297418"/>
                  <a:pt x="3112152" y="285956"/>
                  <a:pt x="3124200" y="281940"/>
                </a:cubicBezTo>
                <a:cubicBezTo>
                  <a:pt x="3143627" y="275464"/>
                  <a:pt x="3164840" y="276860"/>
                  <a:pt x="3185160" y="274320"/>
                </a:cubicBezTo>
                <a:cubicBezTo>
                  <a:pt x="3210560" y="266700"/>
                  <a:pt x="3235023" y="254558"/>
                  <a:pt x="3261360" y="251460"/>
                </a:cubicBezTo>
                <a:cubicBezTo>
                  <a:pt x="3279197" y="249361"/>
                  <a:pt x="3296739" y="259080"/>
                  <a:pt x="3314700" y="259080"/>
                </a:cubicBezTo>
                <a:cubicBezTo>
                  <a:pt x="3375713" y="259080"/>
                  <a:pt x="3436620" y="254000"/>
                  <a:pt x="3497580" y="251460"/>
                </a:cubicBezTo>
                <a:cubicBezTo>
                  <a:pt x="3505200" y="246380"/>
                  <a:pt x="3512489" y="240764"/>
                  <a:pt x="3520440" y="236220"/>
                </a:cubicBezTo>
                <a:cubicBezTo>
                  <a:pt x="3530303" y="230584"/>
                  <a:pt x="3541287" y="227000"/>
                  <a:pt x="3550920" y="220980"/>
                </a:cubicBezTo>
                <a:cubicBezTo>
                  <a:pt x="3561690" y="214249"/>
                  <a:pt x="3570298" y="204288"/>
                  <a:pt x="3581400" y="198120"/>
                </a:cubicBezTo>
                <a:cubicBezTo>
                  <a:pt x="3604877" y="185077"/>
                  <a:pt x="3624871" y="181537"/>
                  <a:pt x="3649980" y="175260"/>
                </a:cubicBezTo>
                <a:cubicBezTo>
                  <a:pt x="3653708" y="175547"/>
                  <a:pt x="3750360" y="193485"/>
                  <a:pt x="3779520" y="175260"/>
                </a:cubicBezTo>
                <a:cubicBezTo>
                  <a:pt x="3827106" y="145519"/>
                  <a:pt x="3789981" y="145736"/>
                  <a:pt x="3832860" y="137160"/>
                </a:cubicBezTo>
                <a:cubicBezTo>
                  <a:pt x="3863160" y="131100"/>
                  <a:pt x="3893881" y="127352"/>
                  <a:pt x="3924300" y="121920"/>
                </a:cubicBezTo>
                <a:lnTo>
                  <a:pt x="4046220" y="99060"/>
                </a:lnTo>
                <a:cubicBezTo>
                  <a:pt x="4063915" y="95983"/>
                  <a:pt x="4081998" y="95203"/>
                  <a:pt x="4099560" y="91440"/>
                </a:cubicBezTo>
                <a:cubicBezTo>
                  <a:pt x="4117641" y="87565"/>
                  <a:pt x="4134961" y="80685"/>
                  <a:pt x="4152900" y="76200"/>
                </a:cubicBezTo>
                <a:cubicBezTo>
                  <a:pt x="4165465" y="73059"/>
                  <a:pt x="4178300" y="71120"/>
                  <a:pt x="4191000" y="68580"/>
                </a:cubicBezTo>
                <a:cubicBezTo>
                  <a:pt x="4218940" y="71120"/>
                  <a:pt x="4246981" y="72720"/>
                  <a:pt x="4274820" y="76200"/>
                </a:cubicBezTo>
                <a:cubicBezTo>
                  <a:pt x="4287671" y="77806"/>
                  <a:pt x="4299968" y="83820"/>
                  <a:pt x="4312920" y="83820"/>
                </a:cubicBezTo>
                <a:cubicBezTo>
                  <a:pt x="4320952" y="83820"/>
                  <a:pt x="4327870" y="77596"/>
                  <a:pt x="4335780" y="76200"/>
                </a:cubicBezTo>
                <a:cubicBezTo>
                  <a:pt x="4371154" y="69957"/>
                  <a:pt x="4406876" y="65868"/>
                  <a:pt x="4442460" y="60960"/>
                </a:cubicBezTo>
                <a:cubicBezTo>
                  <a:pt x="4616477" y="36958"/>
                  <a:pt x="4533183" y="46593"/>
                  <a:pt x="4762500" y="38100"/>
                </a:cubicBezTo>
                <a:cubicBezTo>
                  <a:pt x="4800600" y="27940"/>
                  <a:pt x="4837730" y="12948"/>
                  <a:pt x="4876800" y="7620"/>
                </a:cubicBezTo>
                <a:cubicBezTo>
                  <a:pt x="4894596" y="5193"/>
                  <a:pt x="4912260" y="13537"/>
                  <a:pt x="4930140" y="15240"/>
                </a:cubicBezTo>
                <a:cubicBezTo>
                  <a:pt x="4965630" y="18620"/>
                  <a:pt x="5001260" y="20320"/>
                  <a:pt x="5036820" y="22860"/>
                </a:cubicBezTo>
                <a:cubicBezTo>
                  <a:pt x="5052060" y="27940"/>
                  <a:pt x="5066832" y="34734"/>
                  <a:pt x="5082540" y="38100"/>
                </a:cubicBezTo>
                <a:cubicBezTo>
                  <a:pt x="5160309" y="54765"/>
                  <a:pt x="5240728" y="41493"/>
                  <a:pt x="5318760" y="38100"/>
                </a:cubicBezTo>
                <a:cubicBezTo>
                  <a:pt x="5336320" y="35173"/>
                  <a:pt x="5368581" y="32239"/>
                  <a:pt x="5387340" y="22860"/>
                </a:cubicBezTo>
                <a:cubicBezTo>
                  <a:pt x="5400587" y="16236"/>
                  <a:pt x="5412740" y="7620"/>
                  <a:pt x="5425440" y="0"/>
                </a:cubicBezTo>
                <a:cubicBezTo>
                  <a:pt x="5433060" y="2540"/>
                  <a:pt x="5440338" y="6558"/>
                  <a:pt x="5448300" y="7620"/>
                </a:cubicBezTo>
                <a:cubicBezTo>
                  <a:pt x="5562403" y="22834"/>
                  <a:pt x="5713830" y="15240"/>
                  <a:pt x="5814060" y="15240"/>
                </a:cubicBezTo>
              </a:path>
            </a:pathLst>
          </a:custGeom>
          <a:ln>
            <a:solidFill>
              <a:srgbClr val="8EBFEE"/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任意多边形: 形状 15"/>
          <p:cNvSpPr/>
          <p:nvPr/>
        </p:nvSpPr>
        <p:spPr>
          <a:xfrm>
            <a:off x="5417820" y="3183839"/>
            <a:ext cx="5844540" cy="662940"/>
          </a:xfrm>
          <a:custGeom>
            <a:avLst/>
            <a:gdLst>
              <a:gd name="connsiteX0" fmla="*/ 0 w 5844540"/>
              <a:gd name="connsiteY0" fmla="*/ 502920 h 662940"/>
              <a:gd name="connsiteX1" fmla="*/ 53340 w 5844540"/>
              <a:gd name="connsiteY1" fmla="*/ 594360 h 662940"/>
              <a:gd name="connsiteX2" fmla="*/ 99060 w 5844540"/>
              <a:gd name="connsiteY2" fmla="*/ 640080 h 662940"/>
              <a:gd name="connsiteX3" fmla="*/ 106680 w 5844540"/>
              <a:gd name="connsiteY3" fmla="*/ 601980 h 662940"/>
              <a:gd name="connsiteX4" fmla="*/ 175260 w 5844540"/>
              <a:gd name="connsiteY4" fmla="*/ 548640 h 662940"/>
              <a:gd name="connsiteX5" fmla="*/ 228600 w 5844540"/>
              <a:gd name="connsiteY5" fmla="*/ 510540 h 662940"/>
              <a:gd name="connsiteX6" fmla="*/ 297180 w 5844540"/>
              <a:gd name="connsiteY6" fmla="*/ 518160 h 662940"/>
              <a:gd name="connsiteX7" fmla="*/ 342900 w 5844540"/>
              <a:gd name="connsiteY7" fmla="*/ 548640 h 662940"/>
              <a:gd name="connsiteX8" fmla="*/ 373380 w 5844540"/>
              <a:gd name="connsiteY8" fmla="*/ 563880 h 662940"/>
              <a:gd name="connsiteX9" fmla="*/ 411480 w 5844540"/>
              <a:gd name="connsiteY9" fmla="*/ 617220 h 662940"/>
              <a:gd name="connsiteX10" fmla="*/ 426720 w 5844540"/>
              <a:gd name="connsiteY10" fmla="*/ 647700 h 662940"/>
              <a:gd name="connsiteX11" fmla="*/ 457200 w 5844540"/>
              <a:gd name="connsiteY11" fmla="*/ 662940 h 662940"/>
              <a:gd name="connsiteX12" fmla="*/ 502920 w 5844540"/>
              <a:gd name="connsiteY12" fmla="*/ 609600 h 662940"/>
              <a:gd name="connsiteX13" fmla="*/ 525780 w 5844540"/>
              <a:gd name="connsiteY13" fmla="*/ 594360 h 662940"/>
              <a:gd name="connsiteX14" fmla="*/ 556260 w 5844540"/>
              <a:gd name="connsiteY14" fmla="*/ 548640 h 662940"/>
              <a:gd name="connsiteX15" fmla="*/ 563880 w 5844540"/>
              <a:gd name="connsiteY15" fmla="*/ 510540 h 662940"/>
              <a:gd name="connsiteX16" fmla="*/ 571500 w 5844540"/>
              <a:gd name="connsiteY16" fmla="*/ 480060 h 662940"/>
              <a:gd name="connsiteX17" fmla="*/ 579120 w 5844540"/>
              <a:gd name="connsiteY17" fmla="*/ 289560 h 662940"/>
              <a:gd name="connsiteX18" fmla="*/ 594360 w 5844540"/>
              <a:gd name="connsiteY18" fmla="*/ 266700 h 662940"/>
              <a:gd name="connsiteX19" fmla="*/ 617220 w 5844540"/>
              <a:gd name="connsiteY19" fmla="*/ 281940 h 662940"/>
              <a:gd name="connsiteX20" fmla="*/ 640080 w 5844540"/>
              <a:gd name="connsiteY20" fmla="*/ 289560 h 662940"/>
              <a:gd name="connsiteX21" fmla="*/ 693420 w 5844540"/>
              <a:gd name="connsiteY21" fmla="*/ 281940 h 662940"/>
              <a:gd name="connsiteX22" fmla="*/ 861060 w 5844540"/>
              <a:gd name="connsiteY22" fmla="*/ 266700 h 662940"/>
              <a:gd name="connsiteX23" fmla="*/ 914400 w 5844540"/>
              <a:gd name="connsiteY23" fmla="*/ 213360 h 662940"/>
              <a:gd name="connsiteX24" fmla="*/ 1005840 w 5844540"/>
              <a:gd name="connsiteY24" fmla="*/ 190500 h 662940"/>
              <a:gd name="connsiteX25" fmla="*/ 1013460 w 5844540"/>
              <a:gd name="connsiteY25" fmla="*/ 152400 h 662940"/>
              <a:gd name="connsiteX26" fmla="*/ 1066800 w 5844540"/>
              <a:gd name="connsiteY26" fmla="*/ 190500 h 662940"/>
              <a:gd name="connsiteX27" fmla="*/ 1104900 w 5844540"/>
              <a:gd name="connsiteY27" fmla="*/ 152400 h 662940"/>
              <a:gd name="connsiteX28" fmla="*/ 1135380 w 5844540"/>
              <a:gd name="connsiteY28" fmla="*/ 106680 h 662940"/>
              <a:gd name="connsiteX29" fmla="*/ 1165860 w 5844540"/>
              <a:gd name="connsiteY29" fmla="*/ 68580 h 662940"/>
              <a:gd name="connsiteX30" fmla="*/ 1181100 w 5844540"/>
              <a:gd name="connsiteY30" fmla="*/ 38100 h 662940"/>
              <a:gd name="connsiteX31" fmla="*/ 1203960 w 5844540"/>
              <a:gd name="connsiteY31" fmla="*/ 53340 h 662940"/>
              <a:gd name="connsiteX32" fmla="*/ 1226820 w 5844540"/>
              <a:gd name="connsiteY32" fmla="*/ 60960 h 662940"/>
              <a:gd name="connsiteX33" fmla="*/ 1242060 w 5844540"/>
              <a:gd name="connsiteY33" fmla="*/ 83820 h 662940"/>
              <a:gd name="connsiteX34" fmla="*/ 1303020 w 5844540"/>
              <a:gd name="connsiteY34" fmla="*/ 68580 h 662940"/>
              <a:gd name="connsiteX35" fmla="*/ 1325880 w 5844540"/>
              <a:gd name="connsiteY35" fmla="*/ 83820 h 662940"/>
              <a:gd name="connsiteX36" fmla="*/ 1379220 w 5844540"/>
              <a:gd name="connsiteY36" fmla="*/ 99060 h 662940"/>
              <a:gd name="connsiteX37" fmla="*/ 1470660 w 5844540"/>
              <a:gd name="connsiteY37" fmla="*/ 38100 h 662940"/>
              <a:gd name="connsiteX38" fmla="*/ 1493520 w 5844540"/>
              <a:gd name="connsiteY38" fmla="*/ 15240 h 662940"/>
              <a:gd name="connsiteX39" fmla="*/ 1562100 w 5844540"/>
              <a:gd name="connsiteY39" fmla="*/ 0 h 662940"/>
              <a:gd name="connsiteX40" fmla="*/ 1623060 w 5844540"/>
              <a:gd name="connsiteY40" fmla="*/ 22860 h 662940"/>
              <a:gd name="connsiteX41" fmla="*/ 1653540 w 5844540"/>
              <a:gd name="connsiteY41" fmla="*/ 30480 h 662940"/>
              <a:gd name="connsiteX42" fmla="*/ 1676400 w 5844540"/>
              <a:gd name="connsiteY42" fmla="*/ 53340 h 662940"/>
              <a:gd name="connsiteX43" fmla="*/ 1828800 w 5844540"/>
              <a:gd name="connsiteY43" fmla="*/ 7620 h 662940"/>
              <a:gd name="connsiteX44" fmla="*/ 1874520 w 5844540"/>
              <a:gd name="connsiteY44" fmla="*/ 30480 h 662940"/>
              <a:gd name="connsiteX45" fmla="*/ 1897380 w 5844540"/>
              <a:gd name="connsiteY45" fmla="*/ 45720 h 662940"/>
              <a:gd name="connsiteX46" fmla="*/ 1935480 w 5844540"/>
              <a:gd name="connsiteY46" fmla="*/ 53340 h 662940"/>
              <a:gd name="connsiteX47" fmla="*/ 2019300 w 5844540"/>
              <a:gd name="connsiteY47" fmla="*/ 68580 h 662940"/>
              <a:gd name="connsiteX48" fmla="*/ 2042160 w 5844540"/>
              <a:gd name="connsiteY48" fmla="*/ 91440 h 662940"/>
              <a:gd name="connsiteX49" fmla="*/ 2118360 w 5844540"/>
              <a:gd name="connsiteY49" fmla="*/ 137160 h 662940"/>
              <a:gd name="connsiteX50" fmla="*/ 2148840 w 5844540"/>
              <a:gd name="connsiteY50" fmla="*/ 167640 h 662940"/>
              <a:gd name="connsiteX51" fmla="*/ 2209800 w 5844540"/>
              <a:gd name="connsiteY51" fmla="*/ 190500 h 662940"/>
              <a:gd name="connsiteX52" fmla="*/ 2263140 w 5844540"/>
              <a:gd name="connsiteY52" fmla="*/ 220980 h 662940"/>
              <a:gd name="connsiteX53" fmla="*/ 2430780 w 5844540"/>
              <a:gd name="connsiteY53" fmla="*/ 228600 h 662940"/>
              <a:gd name="connsiteX54" fmla="*/ 2491740 w 5844540"/>
              <a:gd name="connsiteY54" fmla="*/ 236220 h 662940"/>
              <a:gd name="connsiteX55" fmla="*/ 2674620 w 5844540"/>
              <a:gd name="connsiteY55" fmla="*/ 213360 h 662940"/>
              <a:gd name="connsiteX56" fmla="*/ 2735580 w 5844540"/>
              <a:gd name="connsiteY56" fmla="*/ 190500 h 662940"/>
              <a:gd name="connsiteX57" fmla="*/ 2804160 w 5844540"/>
              <a:gd name="connsiteY57" fmla="*/ 198120 h 662940"/>
              <a:gd name="connsiteX58" fmla="*/ 2880360 w 5844540"/>
              <a:gd name="connsiteY58" fmla="*/ 236220 h 662940"/>
              <a:gd name="connsiteX59" fmla="*/ 2994660 w 5844540"/>
              <a:gd name="connsiteY59" fmla="*/ 243840 h 662940"/>
              <a:gd name="connsiteX60" fmla="*/ 3017520 w 5844540"/>
              <a:gd name="connsiteY60" fmla="*/ 251460 h 662940"/>
              <a:gd name="connsiteX61" fmla="*/ 3131820 w 5844540"/>
              <a:gd name="connsiteY61" fmla="*/ 220980 h 662940"/>
              <a:gd name="connsiteX62" fmla="*/ 3154680 w 5844540"/>
              <a:gd name="connsiteY62" fmla="*/ 228600 h 662940"/>
              <a:gd name="connsiteX63" fmla="*/ 3200400 w 5844540"/>
              <a:gd name="connsiteY63" fmla="*/ 220980 h 662940"/>
              <a:gd name="connsiteX64" fmla="*/ 3261360 w 5844540"/>
              <a:gd name="connsiteY64" fmla="*/ 190500 h 662940"/>
              <a:gd name="connsiteX65" fmla="*/ 3307080 w 5844540"/>
              <a:gd name="connsiteY65" fmla="*/ 160020 h 662940"/>
              <a:gd name="connsiteX66" fmla="*/ 3421380 w 5844540"/>
              <a:gd name="connsiteY66" fmla="*/ 198120 h 662940"/>
              <a:gd name="connsiteX67" fmla="*/ 3520440 w 5844540"/>
              <a:gd name="connsiteY67" fmla="*/ 236220 h 662940"/>
              <a:gd name="connsiteX68" fmla="*/ 3627120 w 5844540"/>
              <a:gd name="connsiteY68" fmla="*/ 228600 h 662940"/>
              <a:gd name="connsiteX69" fmla="*/ 3665220 w 5844540"/>
              <a:gd name="connsiteY69" fmla="*/ 259080 h 662940"/>
              <a:gd name="connsiteX70" fmla="*/ 3688080 w 5844540"/>
              <a:gd name="connsiteY70" fmla="*/ 266700 h 662940"/>
              <a:gd name="connsiteX71" fmla="*/ 3733800 w 5844540"/>
              <a:gd name="connsiteY71" fmla="*/ 289560 h 662940"/>
              <a:gd name="connsiteX72" fmla="*/ 3947160 w 5844540"/>
              <a:gd name="connsiteY72" fmla="*/ 289560 h 662940"/>
              <a:gd name="connsiteX73" fmla="*/ 4038600 w 5844540"/>
              <a:gd name="connsiteY73" fmla="*/ 320040 h 662940"/>
              <a:gd name="connsiteX74" fmla="*/ 4107180 w 5844540"/>
              <a:gd name="connsiteY74" fmla="*/ 297180 h 662940"/>
              <a:gd name="connsiteX75" fmla="*/ 4175760 w 5844540"/>
              <a:gd name="connsiteY75" fmla="*/ 312420 h 662940"/>
              <a:gd name="connsiteX76" fmla="*/ 4221480 w 5844540"/>
              <a:gd name="connsiteY76" fmla="*/ 304800 h 662940"/>
              <a:gd name="connsiteX77" fmla="*/ 4244340 w 5844540"/>
              <a:gd name="connsiteY77" fmla="*/ 289560 h 662940"/>
              <a:gd name="connsiteX78" fmla="*/ 4305300 w 5844540"/>
              <a:gd name="connsiteY78" fmla="*/ 297180 h 662940"/>
              <a:gd name="connsiteX79" fmla="*/ 4351020 w 5844540"/>
              <a:gd name="connsiteY79" fmla="*/ 320040 h 662940"/>
              <a:gd name="connsiteX80" fmla="*/ 4457700 w 5844540"/>
              <a:gd name="connsiteY80" fmla="*/ 304800 h 662940"/>
              <a:gd name="connsiteX81" fmla="*/ 4549140 w 5844540"/>
              <a:gd name="connsiteY81" fmla="*/ 312420 h 662940"/>
              <a:gd name="connsiteX82" fmla="*/ 4572000 w 5844540"/>
              <a:gd name="connsiteY82" fmla="*/ 327660 h 662940"/>
              <a:gd name="connsiteX83" fmla="*/ 4739640 w 5844540"/>
              <a:gd name="connsiteY83" fmla="*/ 335280 h 662940"/>
              <a:gd name="connsiteX84" fmla="*/ 4785360 w 5844540"/>
              <a:gd name="connsiteY84" fmla="*/ 327660 h 662940"/>
              <a:gd name="connsiteX85" fmla="*/ 4838700 w 5844540"/>
              <a:gd name="connsiteY85" fmla="*/ 342900 h 662940"/>
              <a:gd name="connsiteX86" fmla="*/ 4876800 w 5844540"/>
              <a:gd name="connsiteY86" fmla="*/ 358140 h 662940"/>
              <a:gd name="connsiteX87" fmla="*/ 5029200 w 5844540"/>
              <a:gd name="connsiteY87" fmla="*/ 396240 h 662940"/>
              <a:gd name="connsiteX88" fmla="*/ 5128260 w 5844540"/>
              <a:gd name="connsiteY88" fmla="*/ 441960 h 662940"/>
              <a:gd name="connsiteX89" fmla="*/ 5158740 w 5844540"/>
              <a:gd name="connsiteY89" fmla="*/ 449580 h 662940"/>
              <a:gd name="connsiteX90" fmla="*/ 5212080 w 5844540"/>
              <a:gd name="connsiteY90" fmla="*/ 472440 h 662940"/>
              <a:gd name="connsiteX91" fmla="*/ 5227320 w 5844540"/>
              <a:gd name="connsiteY91" fmla="*/ 434340 h 662940"/>
              <a:gd name="connsiteX92" fmla="*/ 5280660 w 5844540"/>
              <a:gd name="connsiteY92" fmla="*/ 434340 h 662940"/>
              <a:gd name="connsiteX93" fmla="*/ 5341620 w 5844540"/>
              <a:gd name="connsiteY93" fmla="*/ 441960 h 662940"/>
              <a:gd name="connsiteX94" fmla="*/ 5372100 w 5844540"/>
              <a:gd name="connsiteY94" fmla="*/ 449580 h 662940"/>
              <a:gd name="connsiteX95" fmla="*/ 5425440 w 5844540"/>
              <a:gd name="connsiteY95" fmla="*/ 457200 h 662940"/>
              <a:gd name="connsiteX96" fmla="*/ 5448300 w 5844540"/>
              <a:gd name="connsiteY96" fmla="*/ 441960 h 662940"/>
              <a:gd name="connsiteX97" fmla="*/ 5577840 w 5844540"/>
              <a:gd name="connsiteY97" fmla="*/ 480060 h 662940"/>
              <a:gd name="connsiteX98" fmla="*/ 5585460 w 5844540"/>
              <a:gd name="connsiteY98" fmla="*/ 449580 h 662940"/>
              <a:gd name="connsiteX99" fmla="*/ 5654040 w 5844540"/>
              <a:gd name="connsiteY99" fmla="*/ 449580 h 662940"/>
              <a:gd name="connsiteX100" fmla="*/ 5737860 w 5844540"/>
              <a:gd name="connsiteY100" fmla="*/ 480060 h 662940"/>
              <a:gd name="connsiteX101" fmla="*/ 5844540 w 5844540"/>
              <a:gd name="connsiteY101" fmla="*/ 449580 h 662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5844540" h="662940">
                <a:moveTo>
                  <a:pt x="0" y="502920"/>
                </a:moveTo>
                <a:cubicBezTo>
                  <a:pt x="52678" y="634616"/>
                  <a:pt x="1425" y="548214"/>
                  <a:pt x="53340" y="594360"/>
                </a:cubicBezTo>
                <a:cubicBezTo>
                  <a:pt x="69449" y="608679"/>
                  <a:pt x="83820" y="624840"/>
                  <a:pt x="99060" y="640080"/>
                </a:cubicBezTo>
                <a:cubicBezTo>
                  <a:pt x="101600" y="627380"/>
                  <a:pt x="100888" y="613564"/>
                  <a:pt x="106680" y="601980"/>
                </a:cubicBezTo>
                <a:cubicBezTo>
                  <a:pt x="115769" y="583802"/>
                  <a:pt x="165993" y="555127"/>
                  <a:pt x="175260" y="548640"/>
                </a:cubicBezTo>
                <a:cubicBezTo>
                  <a:pt x="269776" y="482479"/>
                  <a:pt x="154279" y="560087"/>
                  <a:pt x="228600" y="510540"/>
                </a:cubicBezTo>
                <a:cubicBezTo>
                  <a:pt x="251460" y="513080"/>
                  <a:pt x="275360" y="510887"/>
                  <a:pt x="297180" y="518160"/>
                </a:cubicBezTo>
                <a:cubicBezTo>
                  <a:pt x="314556" y="523952"/>
                  <a:pt x="326517" y="540449"/>
                  <a:pt x="342900" y="548640"/>
                </a:cubicBezTo>
                <a:lnTo>
                  <a:pt x="373380" y="563880"/>
                </a:lnTo>
                <a:cubicBezTo>
                  <a:pt x="383193" y="576964"/>
                  <a:pt x="402566" y="601621"/>
                  <a:pt x="411480" y="617220"/>
                </a:cubicBezTo>
                <a:cubicBezTo>
                  <a:pt x="417116" y="627083"/>
                  <a:pt x="418688" y="639668"/>
                  <a:pt x="426720" y="647700"/>
                </a:cubicBezTo>
                <a:cubicBezTo>
                  <a:pt x="434752" y="655732"/>
                  <a:pt x="447040" y="657860"/>
                  <a:pt x="457200" y="662940"/>
                </a:cubicBezTo>
                <a:cubicBezTo>
                  <a:pt x="509432" y="628119"/>
                  <a:pt x="447776" y="673934"/>
                  <a:pt x="502920" y="609600"/>
                </a:cubicBezTo>
                <a:cubicBezTo>
                  <a:pt x="508880" y="602647"/>
                  <a:pt x="518160" y="599440"/>
                  <a:pt x="525780" y="594360"/>
                </a:cubicBezTo>
                <a:cubicBezTo>
                  <a:pt x="535940" y="579120"/>
                  <a:pt x="548681" y="565314"/>
                  <a:pt x="556260" y="548640"/>
                </a:cubicBezTo>
                <a:cubicBezTo>
                  <a:pt x="561619" y="536849"/>
                  <a:pt x="561070" y="523183"/>
                  <a:pt x="563880" y="510540"/>
                </a:cubicBezTo>
                <a:cubicBezTo>
                  <a:pt x="566152" y="500317"/>
                  <a:pt x="568960" y="490220"/>
                  <a:pt x="571500" y="480060"/>
                </a:cubicBezTo>
                <a:cubicBezTo>
                  <a:pt x="574040" y="416560"/>
                  <a:pt x="572350" y="352749"/>
                  <a:pt x="579120" y="289560"/>
                </a:cubicBezTo>
                <a:cubicBezTo>
                  <a:pt x="580096" y="280454"/>
                  <a:pt x="585380" y="268496"/>
                  <a:pt x="594360" y="266700"/>
                </a:cubicBezTo>
                <a:cubicBezTo>
                  <a:pt x="603340" y="264904"/>
                  <a:pt x="609029" y="277844"/>
                  <a:pt x="617220" y="281940"/>
                </a:cubicBezTo>
                <a:cubicBezTo>
                  <a:pt x="624404" y="285532"/>
                  <a:pt x="632460" y="287020"/>
                  <a:pt x="640080" y="289560"/>
                </a:cubicBezTo>
                <a:cubicBezTo>
                  <a:pt x="657860" y="287020"/>
                  <a:pt x="675555" y="283788"/>
                  <a:pt x="693420" y="281940"/>
                </a:cubicBezTo>
                <a:cubicBezTo>
                  <a:pt x="749233" y="276166"/>
                  <a:pt x="805959" y="277296"/>
                  <a:pt x="861060" y="266700"/>
                </a:cubicBezTo>
                <a:cubicBezTo>
                  <a:pt x="900933" y="259032"/>
                  <a:pt x="884687" y="231188"/>
                  <a:pt x="914400" y="213360"/>
                </a:cubicBezTo>
                <a:cubicBezTo>
                  <a:pt x="928499" y="204901"/>
                  <a:pt x="985815" y="194505"/>
                  <a:pt x="1005840" y="190500"/>
                </a:cubicBezTo>
                <a:cubicBezTo>
                  <a:pt x="1008380" y="177800"/>
                  <a:pt x="1002354" y="159063"/>
                  <a:pt x="1013460" y="152400"/>
                </a:cubicBezTo>
                <a:cubicBezTo>
                  <a:pt x="1025997" y="144878"/>
                  <a:pt x="1062074" y="185774"/>
                  <a:pt x="1066800" y="190500"/>
                </a:cubicBezTo>
                <a:cubicBezTo>
                  <a:pt x="1119101" y="164350"/>
                  <a:pt x="1083338" y="191211"/>
                  <a:pt x="1104900" y="152400"/>
                </a:cubicBezTo>
                <a:cubicBezTo>
                  <a:pt x="1113795" y="136389"/>
                  <a:pt x="1135380" y="106680"/>
                  <a:pt x="1135380" y="106680"/>
                </a:cubicBezTo>
                <a:cubicBezTo>
                  <a:pt x="1154450" y="30399"/>
                  <a:pt x="1125777" y="108663"/>
                  <a:pt x="1165860" y="68580"/>
                </a:cubicBezTo>
                <a:cubicBezTo>
                  <a:pt x="1173892" y="60548"/>
                  <a:pt x="1176020" y="48260"/>
                  <a:pt x="1181100" y="38100"/>
                </a:cubicBezTo>
                <a:cubicBezTo>
                  <a:pt x="1188720" y="43180"/>
                  <a:pt x="1195769" y="49244"/>
                  <a:pt x="1203960" y="53340"/>
                </a:cubicBezTo>
                <a:cubicBezTo>
                  <a:pt x="1211144" y="56932"/>
                  <a:pt x="1220548" y="55942"/>
                  <a:pt x="1226820" y="60960"/>
                </a:cubicBezTo>
                <a:cubicBezTo>
                  <a:pt x="1233971" y="66681"/>
                  <a:pt x="1236980" y="76200"/>
                  <a:pt x="1242060" y="83820"/>
                </a:cubicBezTo>
                <a:cubicBezTo>
                  <a:pt x="1262380" y="78740"/>
                  <a:pt x="1285592" y="56962"/>
                  <a:pt x="1303020" y="68580"/>
                </a:cubicBezTo>
                <a:cubicBezTo>
                  <a:pt x="1310640" y="73660"/>
                  <a:pt x="1317689" y="79724"/>
                  <a:pt x="1325880" y="83820"/>
                </a:cubicBezTo>
                <a:cubicBezTo>
                  <a:pt x="1336812" y="89286"/>
                  <a:pt x="1369454" y="96619"/>
                  <a:pt x="1379220" y="99060"/>
                </a:cubicBezTo>
                <a:cubicBezTo>
                  <a:pt x="1409700" y="78740"/>
                  <a:pt x="1444757" y="64003"/>
                  <a:pt x="1470660" y="38100"/>
                </a:cubicBezTo>
                <a:cubicBezTo>
                  <a:pt x="1478280" y="30480"/>
                  <a:pt x="1484554" y="21218"/>
                  <a:pt x="1493520" y="15240"/>
                </a:cubicBezTo>
                <a:cubicBezTo>
                  <a:pt x="1506026" y="6903"/>
                  <a:pt x="1556568" y="922"/>
                  <a:pt x="1562100" y="0"/>
                </a:cubicBezTo>
                <a:cubicBezTo>
                  <a:pt x="1582230" y="8052"/>
                  <a:pt x="1602155" y="16887"/>
                  <a:pt x="1623060" y="22860"/>
                </a:cubicBezTo>
                <a:cubicBezTo>
                  <a:pt x="1633130" y="25737"/>
                  <a:pt x="1643380" y="27940"/>
                  <a:pt x="1653540" y="30480"/>
                </a:cubicBezTo>
                <a:cubicBezTo>
                  <a:pt x="1661160" y="38100"/>
                  <a:pt x="1665655" y="52513"/>
                  <a:pt x="1676400" y="53340"/>
                </a:cubicBezTo>
                <a:cubicBezTo>
                  <a:pt x="1719604" y="56663"/>
                  <a:pt x="1791728" y="22449"/>
                  <a:pt x="1828800" y="7620"/>
                </a:cubicBezTo>
                <a:cubicBezTo>
                  <a:pt x="1844040" y="15240"/>
                  <a:pt x="1859625" y="22205"/>
                  <a:pt x="1874520" y="30480"/>
                </a:cubicBezTo>
                <a:cubicBezTo>
                  <a:pt x="1882526" y="34928"/>
                  <a:pt x="1888805" y="42504"/>
                  <a:pt x="1897380" y="45720"/>
                </a:cubicBezTo>
                <a:cubicBezTo>
                  <a:pt x="1909507" y="50268"/>
                  <a:pt x="1922705" y="51211"/>
                  <a:pt x="1935480" y="53340"/>
                </a:cubicBezTo>
                <a:cubicBezTo>
                  <a:pt x="2017390" y="66992"/>
                  <a:pt x="1960782" y="53951"/>
                  <a:pt x="2019300" y="68580"/>
                </a:cubicBezTo>
                <a:cubicBezTo>
                  <a:pt x="2026920" y="76200"/>
                  <a:pt x="2033881" y="84541"/>
                  <a:pt x="2042160" y="91440"/>
                </a:cubicBezTo>
                <a:cubicBezTo>
                  <a:pt x="2059637" y="106004"/>
                  <a:pt x="2107205" y="129047"/>
                  <a:pt x="2118360" y="137160"/>
                </a:cubicBezTo>
                <a:cubicBezTo>
                  <a:pt x="2129980" y="145611"/>
                  <a:pt x="2136429" y="160400"/>
                  <a:pt x="2148840" y="167640"/>
                </a:cubicBezTo>
                <a:cubicBezTo>
                  <a:pt x="2167586" y="178575"/>
                  <a:pt x="2190389" y="180795"/>
                  <a:pt x="2209800" y="190500"/>
                </a:cubicBezTo>
                <a:cubicBezTo>
                  <a:pt x="2235381" y="203291"/>
                  <a:pt x="2235394" y="218760"/>
                  <a:pt x="2263140" y="220980"/>
                </a:cubicBezTo>
                <a:cubicBezTo>
                  <a:pt x="2318900" y="225441"/>
                  <a:pt x="2374900" y="226060"/>
                  <a:pt x="2430780" y="228600"/>
                </a:cubicBezTo>
                <a:cubicBezTo>
                  <a:pt x="2451100" y="231140"/>
                  <a:pt x="2471302" y="237497"/>
                  <a:pt x="2491740" y="236220"/>
                </a:cubicBezTo>
                <a:cubicBezTo>
                  <a:pt x="2553055" y="232388"/>
                  <a:pt x="2674620" y="213360"/>
                  <a:pt x="2674620" y="213360"/>
                </a:cubicBezTo>
                <a:cubicBezTo>
                  <a:pt x="2691960" y="204690"/>
                  <a:pt x="2714830" y="190500"/>
                  <a:pt x="2735580" y="190500"/>
                </a:cubicBezTo>
                <a:cubicBezTo>
                  <a:pt x="2758581" y="190500"/>
                  <a:pt x="2781300" y="195580"/>
                  <a:pt x="2804160" y="198120"/>
                </a:cubicBezTo>
                <a:cubicBezTo>
                  <a:pt x="2822798" y="209303"/>
                  <a:pt x="2857315" y="232763"/>
                  <a:pt x="2880360" y="236220"/>
                </a:cubicBezTo>
                <a:cubicBezTo>
                  <a:pt x="2918122" y="241884"/>
                  <a:pt x="2956560" y="241300"/>
                  <a:pt x="2994660" y="243840"/>
                </a:cubicBezTo>
                <a:cubicBezTo>
                  <a:pt x="3002280" y="246380"/>
                  <a:pt x="3009506" y="251994"/>
                  <a:pt x="3017520" y="251460"/>
                </a:cubicBezTo>
                <a:cubicBezTo>
                  <a:pt x="3101248" y="245878"/>
                  <a:pt x="3088212" y="250052"/>
                  <a:pt x="3131820" y="220980"/>
                </a:cubicBezTo>
                <a:cubicBezTo>
                  <a:pt x="3139440" y="223520"/>
                  <a:pt x="3146648" y="228600"/>
                  <a:pt x="3154680" y="228600"/>
                </a:cubicBezTo>
                <a:cubicBezTo>
                  <a:pt x="3170130" y="228600"/>
                  <a:pt x="3185318" y="224332"/>
                  <a:pt x="3200400" y="220980"/>
                </a:cubicBezTo>
                <a:cubicBezTo>
                  <a:pt x="3222606" y="216045"/>
                  <a:pt x="3243487" y="203905"/>
                  <a:pt x="3261360" y="190500"/>
                </a:cubicBezTo>
                <a:cubicBezTo>
                  <a:pt x="3307023" y="156252"/>
                  <a:pt x="3261233" y="175302"/>
                  <a:pt x="3307080" y="160020"/>
                </a:cubicBezTo>
                <a:cubicBezTo>
                  <a:pt x="3510647" y="178526"/>
                  <a:pt x="3317062" y="142893"/>
                  <a:pt x="3421380" y="198120"/>
                </a:cubicBezTo>
                <a:cubicBezTo>
                  <a:pt x="3452647" y="214673"/>
                  <a:pt x="3520440" y="236220"/>
                  <a:pt x="3520440" y="236220"/>
                </a:cubicBezTo>
                <a:cubicBezTo>
                  <a:pt x="3556000" y="233680"/>
                  <a:pt x="3591906" y="223040"/>
                  <a:pt x="3627120" y="228600"/>
                </a:cubicBezTo>
                <a:cubicBezTo>
                  <a:pt x="3643185" y="231137"/>
                  <a:pt x="3651428" y="250460"/>
                  <a:pt x="3665220" y="259080"/>
                </a:cubicBezTo>
                <a:cubicBezTo>
                  <a:pt x="3672031" y="263337"/>
                  <a:pt x="3680740" y="263438"/>
                  <a:pt x="3688080" y="266700"/>
                </a:cubicBezTo>
                <a:cubicBezTo>
                  <a:pt x="3703650" y="273620"/>
                  <a:pt x="3718560" y="281940"/>
                  <a:pt x="3733800" y="289560"/>
                </a:cubicBezTo>
                <a:cubicBezTo>
                  <a:pt x="3815071" y="282787"/>
                  <a:pt x="3862275" y="274402"/>
                  <a:pt x="3947160" y="289560"/>
                </a:cubicBezTo>
                <a:cubicBezTo>
                  <a:pt x="3978788" y="295208"/>
                  <a:pt x="4038600" y="320040"/>
                  <a:pt x="4038600" y="320040"/>
                </a:cubicBezTo>
                <a:cubicBezTo>
                  <a:pt x="4060151" y="309264"/>
                  <a:pt x="4081330" y="295334"/>
                  <a:pt x="4107180" y="297180"/>
                </a:cubicBezTo>
                <a:cubicBezTo>
                  <a:pt x="4130538" y="298848"/>
                  <a:pt x="4152900" y="307340"/>
                  <a:pt x="4175760" y="312420"/>
                </a:cubicBezTo>
                <a:cubicBezTo>
                  <a:pt x="4191000" y="309880"/>
                  <a:pt x="4206823" y="309686"/>
                  <a:pt x="4221480" y="304800"/>
                </a:cubicBezTo>
                <a:cubicBezTo>
                  <a:pt x="4230168" y="301904"/>
                  <a:pt x="4235220" y="290389"/>
                  <a:pt x="4244340" y="289560"/>
                </a:cubicBezTo>
                <a:cubicBezTo>
                  <a:pt x="4264734" y="287706"/>
                  <a:pt x="4284980" y="294640"/>
                  <a:pt x="4305300" y="297180"/>
                </a:cubicBezTo>
                <a:cubicBezTo>
                  <a:pt x="4315400" y="303913"/>
                  <a:pt x="4336525" y="320893"/>
                  <a:pt x="4351020" y="320040"/>
                </a:cubicBezTo>
                <a:cubicBezTo>
                  <a:pt x="4386879" y="317931"/>
                  <a:pt x="4457700" y="304800"/>
                  <a:pt x="4457700" y="304800"/>
                </a:cubicBezTo>
                <a:cubicBezTo>
                  <a:pt x="4488180" y="307340"/>
                  <a:pt x="4519148" y="306422"/>
                  <a:pt x="4549140" y="312420"/>
                </a:cubicBezTo>
                <a:cubicBezTo>
                  <a:pt x="4558120" y="314216"/>
                  <a:pt x="4562907" y="326569"/>
                  <a:pt x="4572000" y="327660"/>
                </a:cubicBezTo>
                <a:cubicBezTo>
                  <a:pt x="4627539" y="334325"/>
                  <a:pt x="4683760" y="332740"/>
                  <a:pt x="4739640" y="335280"/>
                </a:cubicBezTo>
                <a:cubicBezTo>
                  <a:pt x="4800733" y="376009"/>
                  <a:pt x="4721587" y="334037"/>
                  <a:pt x="4785360" y="327660"/>
                </a:cubicBezTo>
                <a:cubicBezTo>
                  <a:pt x="4803760" y="325820"/>
                  <a:pt x="4821157" y="337052"/>
                  <a:pt x="4838700" y="342900"/>
                </a:cubicBezTo>
                <a:cubicBezTo>
                  <a:pt x="4851676" y="347225"/>
                  <a:pt x="4863628" y="354452"/>
                  <a:pt x="4876800" y="358140"/>
                </a:cubicBezTo>
                <a:cubicBezTo>
                  <a:pt x="4927224" y="372259"/>
                  <a:pt x="4979524" y="379681"/>
                  <a:pt x="5029200" y="396240"/>
                </a:cubicBezTo>
                <a:cubicBezTo>
                  <a:pt x="5063701" y="407740"/>
                  <a:pt x="5094632" y="428113"/>
                  <a:pt x="5128260" y="441960"/>
                </a:cubicBezTo>
                <a:cubicBezTo>
                  <a:pt x="5137944" y="445947"/>
                  <a:pt x="5148898" y="446001"/>
                  <a:pt x="5158740" y="449580"/>
                </a:cubicBezTo>
                <a:cubicBezTo>
                  <a:pt x="5176919" y="456191"/>
                  <a:pt x="5194300" y="464820"/>
                  <a:pt x="5212080" y="472440"/>
                </a:cubicBezTo>
                <a:cubicBezTo>
                  <a:pt x="5217160" y="459740"/>
                  <a:pt x="5217648" y="444012"/>
                  <a:pt x="5227320" y="434340"/>
                </a:cubicBezTo>
                <a:cubicBezTo>
                  <a:pt x="5246786" y="414874"/>
                  <a:pt x="5262288" y="431000"/>
                  <a:pt x="5280660" y="434340"/>
                </a:cubicBezTo>
                <a:cubicBezTo>
                  <a:pt x="5300808" y="438003"/>
                  <a:pt x="5321420" y="438593"/>
                  <a:pt x="5341620" y="441960"/>
                </a:cubicBezTo>
                <a:cubicBezTo>
                  <a:pt x="5351950" y="443682"/>
                  <a:pt x="5361796" y="447707"/>
                  <a:pt x="5372100" y="449580"/>
                </a:cubicBezTo>
                <a:cubicBezTo>
                  <a:pt x="5389771" y="452793"/>
                  <a:pt x="5407660" y="454660"/>
                  <a:pt x="5425440" y="457200"/>
                </a:cubicBezTo>
                <a:cubicBezTo>
                  <a:pt x="5433060" y="452120"/>
                  <a:pt x="5439142" y="441960"/>
                  <a:pt x="5448300" y="441960"/>
                </a:cubicBezTo>
                <a:cubicBezTo>
                  <a:pt x="5469384" y="441960"/>
                  <a:pt x="5562159" y="474833"/>
                  <a:pt x="5577840" y="480060"/>
                </a:cubicBezTo>
                <a:cubicBezTo>
                  <a:pt x="5580380" y="469900"/>
                  <a:pt x="5578055" y="456985"/>
                  <a:pt x="5585460" y="449580"/>
                </a:cubicBezTo>
                <a:cubicBezTo>
                  <a:pt x="5616932" y="418108"/>
                  <a:pt x="5625589" y="438199"/>
                  <a:pt x="5654040" y="449580"/>
                </a:cubicBezTo>
                <a:cubicBezTo>
                  <a:pt x="5681644" y="460621"/>
                  <a:pt x="5709920" y="469900"/>
                  <a:pt x="5737860" y="480060"/>
                </a:cubicBezTo>
                <a:cubicBezTo>
                  <a:pt x="5836386" y="463639"/>
                  <a:pt x="5807450" y="486670"/>
                  <a:pt x="5844540" y="449580"/>
                </a:cubicBezTo>
              </a:path>
            </a:pathLst>
          </a:custGeom>
          <a:ln>
            <a:solidFill>
              <a:srgbClr val="9AEE89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对话气泡: 圆角矩形 27"/>
          <p:cNvSpPr/>
          <p:nvPr/>
        </p:nvSpPr>
        <p:spPr>
          <a:xfrm>
            <a:off x="6467147" y="3142484"/>
            <a:ext cx="1940072" cy="476151"/>
          </a:xfrm>
          <a:prstGeom prst="wedgeRoundRectCallout">
            <a:avLst>
              <a:gd name="adj1" fmla="val -18021"/>
              <a:gd name="adj2" fmla="val 89701"/>
              <a:gd name="adj3" fmla="val 16667"/>
            </a:avLst>
          </a:prstGeom>
          <a:solidFill>
            <a:schemeClr val="bg1">
              <a:alpha val="68000"/>
            </a:schemeClr>
          </a:solidFill>
          <a:ln w="9525">
            <a:solidFill>
              <a:srgbClr val="83B9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000">
                <a:solidFill>
                  <a:schemeClr val="tx1"/>
                </a:solidFill>
              </a:rPr>
              <a:t>January 2016</a:t>
            </a:r>
            <a:endParaRPr lang="en-US" altLang="zh-CN" sz="10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l"/>
            </a:pPr>
            <a:r>
              <a:rPr lang="en-US" altLang="zh-CN" sz="1000">
                <a:solidFill>
                  <a:srgbClr val="8EBFEE"/>
                </a:solidFill>
              </a:rPr>
              <a:t>Easticsearch</a:t>
            </a:r>
            <a:r>
              <a:rPr lang="en-US" altLang="zh-CN" sz="1000">
                <a:solidFill>
                  <a:schemeClr val="tx1"/>
                </a:solidFill>
              </a:rPr>
              <a:t>: 77.212</a:t>
            </a:r>
            <a:endParaRPr lang="zh-CN" altLang="en-US" sz="1000">
              <a:solidFill>
                <a:schemeClr val="tx1"/>
              </a:solidFill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7365562" y="3145935"/>
            <a:ext cx="306247" cy="306247"/>
            <a:chOff x="2471677" y="5147699"/>
            <a:chExt cx="407281" cy="407281"/>
          </a:xfrm>
        </p:grpSpPr>
        <p:sp>
          <p:nvSpPr>
            <p:cNvPr id="36" name="椭圆 35"/>
            <p:cNvSpPr/>
            <p:nvPr/>
          </p:nvSpPr>
          <p:spPr>
            <a:xfrm>
              <a:off x="2471677" y="5147699"/>
              <a:ext cx="407281" cy="407281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  <a:alpha val="26000"/>
                  </a:schemeClr>
                </a:gs>
                <a:gs pos="100000">
                  <a:schemeClr val="bg1">
                    <a:lumMod val="95000"/>
                    <a:alpha val="7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椭圆 28"/>
            <p:cNvSpPr/>
            <p:nvPr/>
          </p:nvSpPr>
          <p:spPr>
            <a:xfrm>
              <a:off x="2566927" y="5242949"/>
              <a:ext cx="216781" cy="216781"/>
            </a:xfrm>
            <a:prstGeom prst="ellipse">
              <a:avLst/>
            </a:prstGeom>
            <a:solidFill>
              <a:srgbClr val="8EBFEE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000"/>
                            </p:stCondLst>
                            <p:childTnLst>
                              <p:par>
                                <p:cTn id="4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42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-4.07407E-6 L 0.03463 -0.08935 " pathEditMode="relative" rAng="0" ptsTypes="AA">
                                      <p:cBhvr>
                                        <p:cTn id="4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32" y="-446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6" grpId="0" animBg="1"/>
      <p:bldP spid="28" grpId="0" animBg="1"/>
      <p:bldP spid="28" grpId="1" animBg="1"/>
    </p:bldLst>
  </p:timing>
</p:sld>
</file>

<file path=ppt/tags/tag1.xml><?xml version="1.0" encoding="utf-8"?>
<p:tagLst xmlns:p="http://schemas.openxmlformats.org/presentationml/2006/main">
  <p:tag name="ISLIDE.VECTOR" val="#254561;"/>
  <p:tag name="ISLIDE.ICON" val="#147809;#147809;#37103;#69982;"/>
</p:tagLst>
</file>

<file path=ppt/tags/tag2.xml><?xml version="1.0" encoding="utf-8"?>
<p:tagLst xmlns:p="http://schemas.openxmlformats.org/presentationml/2006/main">
  <p:tag name="ISLIDE.GUIDESSETTING" val="{&quot;Id&quot;:&quot;e13ab3e6-ea3f-41bf-8231-cb1db946fce4&quot;,&quot;Name&quot;:null,&quot;Kind&quot;:&quot;Custom&quot;,&quot;OldGuidesSetting&quot;:{&quot;HeaderHeight&quot;:15.0,&quot;FooterHeight&quot;:9.0,&quot;SideMargin&quot;:5.5,&quot;TopMargin&quot;:0.0,&quot;BottomMargin&quot;:0.0,&quot;IntervalMargin&quot;:1.5}}"/>
</p:tagLst>
</file>

<file path=ppt/theme/theme1.xml><?xml version="1.0" encoding="utf-8"?>
<a:theme xmlns:a="http://schemas.openxmlformats.org/drawingml/2006/main" name="封面2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目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章节页版式（一级+二级标题）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章节页版式（一级标题）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正文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传智播客">
      <a:majorFont>
        <a:latin typeface="JetBrains Mono Medium"/>
        <a:ea typeface="阿里巴巴普惠体 Heavy"/>
        <a:cs typeface=""/>
      </a:majorFont>
      <a:minorFont>
        <a:latin typeface="JetBrains Mono"/>
        <a:ea typeface="阿里巴巴普惠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5_结束页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编程学科双元产品模板</Template>
  <TotalTime>0</TotalTime>
  <Words>16219</Words>
  <Application>WPS 演示</Application>
  <PresentationFormat>宽屏</PresentationFormat>
  <Paragraphs>1327</Paragraphs>
  <Slides>61</Slides>
  <Notes>0</Notes>
  <HiddenSlides>5</HiddenSlides>
  <MMClips>0</MMClips>
  <ScaleCrop>false</ScaleCrop>
  <HeadingPairs>
    <vt:vector size="8" baseType="variant">
      <vt:variant>
        <vt:lpstr>已用的字体</vt:lpstr>
      </vt:variant>
      <vt:variant>
        <vt:i4>25</vt:i4>
      </vt:variant>
      <vt:variant>
        <vt:lpstr>主题</vt:lpstr>
      </vt:variant>
      <vt:variant>
        <vt:i4>7</vt:i4>
      </vt:variant>
      <vt:variant>
        <vt:lpstr>嵌入 OLE 服务器</vt:lpstr>
      </vt:variant>
      <vt:variant>
        <vt:i4>3</vt:i4>
      </vt:variant>
      <vt:variant>
        <vt:lpstr>幻灯片标题</vt:lpstr>
      </vt:variant>
      <vt:variant>
        <vt:i4>61</vt:i4>
      </vt:variant>
    </vt:vector>
  </HeadingPairs>
  <TitlesOfParts>
    <vt:vector size="96" baseType="lpstr">
      <vt:lpstr>Arial</vt:lpstr>
      <vt:lpstr>宋体</vt:lpstr>
      <vt:lpstr>Wingdings</vt:lpstr>
      <vt:lpstr>Calibri</vt:lpstr>
      <vt:lpstr>黑体</vt:lpstr>
      <vt:lpstr>Alibaba PuHuiTi B</vt:lpstr>
      <vt:lpstr>Alibaba PuHuiTi R</vt:lpstr>
      <vt:lpstr>Segoe UI</vt:lpstr>
      <vt:lpstr>微软雅黑</vt:lpstr>
      <vt:lpstr>Verdana</vt:lpstr>
      <vt:lpstr>阿里巴巴普惠体</vt:lpstr>
      <vt:lpstr>仿宋_GB2312</vt:lpstr>
      <vt:lpstr>仿宋</vt:lpstr>
      <vt:lpstr>Alibaba PuHuiTi M</vt:lpstr>
      <vt:lpstr>Segoe UI Light</vt:lpstr>
      <vt:lpstr>微软雅黑 Light</vt:lpstr>
      <vt:lpstr>Lucida Calligraphy</vt:lpstr>
      <vt:lpstr>Arial Unicode MS</vt:lpstr>
      <vt:lpstr>等线</vt:lpstr>
      <vt:lpstr>Consolas</vt:lpstr>
      <vt:lpstr>JetBrains Mono</vt:lpstr>
      <vt:lpstr>Unispace</vt:lpstr>
      <vt:lpstr>Courier New</vt:lpstr>
      <vt:lpstr>阿里巴巴普惠体</vt:lpstr>
      <vt:lpstr>Aurebesh</vt:lpstr>
      <vt:lpstr>封面2</vt:lpstr>
      <vt:lpstr>目录</vt:lpstr>
      <vt:lpstr>学习目标</vt:lpstr>
      <vt:lpstr>章节页版式（一级+二级标题）</vt:lpstr>
      <vt:lpstr>章节页版式（一级标题）</vt:lpstr>
      <vt:lpstr>正文设计方案</vt:lpstr>
      <vt:lpstr>5_结束页设计方案</vt:lpstr>
      <vt:lpstr>Package</vt:lpstr>
      <vt:lpstr>Package</vt:lpstr>
      <vt:lpstr>Package</vt:lpstr>
      <vt:lpstr>分布式搜索引擎</vt:lpstr>
      <vt:lpstr>PowerPoint 演示文稿</vt:lpstr>
      <vt:lpstr>初识elasticsearch</vt:lpstr>
      <vt:lpstr>初识elasticsearch</vt:lpstr>
      <vt:lpstr>初识elasticsearch</vt:lpstr>
      <vt:lpstr>初识elasticsearch</vt:lpstr>
      <vt:lpstr>初识elasticsearch</vt:lpstr>
      <vt:lpstr>初识elasticsearch</vt:lpstr>
      <vt:lpstr>初识elasticsearch</vt:lpstr>
      <vt:lpstr>初识elasticsearch</vt:lpstr>
      <vt:lpstr>初识elasticsearch</vt:lpstr>
      <vt:lpstr>初识elasticsearch</vt:lpstr>
      <vt:lpstr>初识elasticsearch</vt:lpstr>
      <vt:lpstr>初识elasticsearch-正向索引和倒排索引</vt:lpstr>
      <vt:lpstr>初识elasticsearch</vt:lpstr>
      <vt:lpstr>初识elasticsearch</vt:lpstr>
      <vt:lpstr>初识elasticsearch</vt:lpstr>
      <vt:lpstr>初识elasticsearch</vt:lpstr>
      <vt:lpstr>初识elasticsearch</vt:lpstr>
      <vt:lpstr>初识elasticsearch-基本概念</vt:lpstr>
      <vt:lpstr>初识elasticsearch</vt:lpstr>
      <vt:lpstr>初识elasticsearch</vt:lpstr>
      <vt:lpstr>初识elasticsearch</vt:lpstr>
      <vt:lpstr>初识elasticsearch</vt:lpstr>
      <vt:lpstr>初识elasticsearch</vt:lpstr>
      <vt:lpstr>初识elasticsearch-分词器</vt:lpstr>
      <vt:lpstr>索引库操作</vt:lpstr>
      <vt:lpstr>索引库操作-mapping属性</vt:lpstr>
      <vt:lpstr>索引库操作</vt:lpstr>
      <vt:lpstr>索引库操作</vt:lpstr>
      <vt:lpstr>索引库操作</vt:lpstr>
      <vt:lpstr>索引库操作</vt:lpstr>
      <vt:lpstr>索引库操作</vt:lpstr>
      <vt:lpstr>文档操作</vt:lpstr>
      <vt:lpstr>文档操作</vt:lpstr>
      <vt:lpstr>文档操作</vt:lpstr>
      <vt:lpstr>文档操作</vt:lpstr>
      <vt:lpstr>文档操作</vt:lpstr>
      <vt:lpstr>文档操作-动态映射</vt:lpstr>
      <vt:lpstr>文档操作</vt:lpstr>
      <vt:lpstr>文档操作</vt:lpstr>
      <vt:lpstr>文档操作-Dynamic Mapping</vt:lpstr>
      <vt:lpstr>RestClient操作索引库</vt:lpstr>
      <vt:lpstr>RestClient操作索引库</vt:lpstr>
      <vt:lpstr>RestClient操作索引库</vt:lpstr>
      <vt:lpstr>RestClient操作索引库</vt:lpstr>
      <vt:lpstr>RestClient操作索引库</vt:lpstr>
      <vt:lpstr>RestClient操作索引库</vt:lpstr>
      <vt:lpstr>RestClient操作索引库</vt:lpstr>
      <vt:lpstr>RestClient操作索引库</vt:lpstr>
      <vt:lpstr>RestClient操作索引库</vt:lpstr>
      <vt:lpstr>RestClient操作文档</vt:lpstr>
      <vt:lpstr>RestClient操作文档</vt:lpstr>
      <vt:lpstr>RestClient操作文档</vt:lpstr>
      <vt:lpstr>RestClient操作文档</vt:lpstr>
      <vt:lpstr>RestClient操作文档</vt:lpstr>
      <vt:lpstr>RestClient操作文档</vt:lpstr>
      <vt:lpstr>RestClient操作文档</vt:lpstr>
      <vt:lpstr>RestClient操作文档</vt:lpstr>
      <vt:lpstr>RestClient操作文档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输入标题</dc:title>
  <dc:creator>huyi zhang</dc:creator>
  <cp:lastModifiedBy>味気ない世の中と嘆く悲観</cp:lastModifiedBy>
  <cp:revision>2052</cp:revision>
  <dcterms:created xsi:type="dcterms:W3CDTF">2021-01-12T09:51:00Z</dcterms:created>
  <dcterms:modified xsi:type="dcterms:W3CDTF">2021-12-04T09:44:24Z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AC9B51BC940343C7898FB0F45B446278</vt:lpwstr>
  </property>
  <property fmtid="{D5CDD505-2E9C-101B-9397-08002B2CF9AE}" pid="3" name="KSOProductBuildVer">
    <vt:lpwstr>2052-11.1.0.11115</vt:lpwstr>
  </property>
</Properties>
</file>